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1.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2"/>
  </p:notesMasterIdLst>
  <p:sldIdLst>
    <p:sldId id="256" r:id="rId2"/>
    <p:sldId id="257" r:id="rId3"/>
    <p:sldId id="258" r:id="rId4"/>
    <p:sldId id="260" r:id="rId5"/>
    <p:sldId id="259" r:id="rId6"/>
    <p:sldId id="261" r:id="rId7"/>
    <p:sldId id="262" r:id="rId8"/>
    <p:sldId id="263" r:id="rId9"/>
    <p:sldId id="264" r:id="rId10"/>
    <p:sldId id="265" r:id="rId11"/>
    <p:sldId id="266" r:id="rId12"/>
    <p:sldId id="267" r:id="rId13"/>
    <p:sldId id="268" r:id="rId14"/>
    <p:sldId id="276" r:id="rId15"/>
    <p:sldId id="269" r:id="rId16"/>
    <p:sldId id="270" r:id="rId17"/>
    <p:sldId id="271" r:id="rId18"/>
    <p:sldId id="272" r:id="rId19"/>
    <p:sldId id="277" r:id="rId20"/>
    <p:sldId id="273" r:id="rId21"/>
    <p:sldId id="274" r:id="rId22"/>
    <p:sldId id="275" r:id="rId23"/>
    <p:sldId id="278" r:id="rId24"/>
    <p:sldId id="279" r:id="rId25"/>
    <p:sldId id="280" r:id="rId26"/>
    <p:sldId id="281" r:id="rId27"/>
    <p:sldId id="282" r:id="rId28"/>
    <p:sldId id="285" r:id="rId29"/>
    <p:sldId id="297" r:id="rId30"/>
    <p:sldId id="298" r:id="rId31"/>
    <p:sldId id="299" r:id="rId32"/>
    <p:sldId id="300" r:id="rId33"/>
    <p:sldId id="286" r:id="rId34"/>
    <p:sldId id="287" r:id="rId35"/>
    <p:sldId id="288" r:id="rId36"/>
    <p:sldId id="289" r:id="rId37"/>
    <p:sldId id="290" r:id="rId38"/>
    <p:sldId id="291" r:id="rId39"/>
    <p:sldId id="292" r:id="rId40"/>
    <p:sldId id="293" r:id="rId41"/>
    <p:sldId id="294" r:id="rId42"/>
    <p:sldId id="295" r:id="rId43"/>
    <p:sldId id="296" r:id="rId44"/>
    <p:sldId id="301" r:id="rId45"/>
    <p:sldId id="302" r:id="rId46"/>
    <p:sldId id="303" r:id="rId47"/>
    <p:sldId id="304" r:id="rId48"/>
    <p:sldId id="306" r:id="rId49"/>
    <p:sldId id="307" r:id="rId50"/>
    <p:sldId id="305" r:id="rId51"/>
    <p:sldId id="309" r:id="rId52"/>
    <p:sldId id="308" r:id="rId53"/>
    <p:sldId id="311" r:id="rId54"/>
    <p:sldId id="310" r:id="rId55"/>
    <p:sldId id="312" r:id="rId56"/>
    <p:sldId id="313" r:id="rId57"/>
    <p:sldId id="314" r:id="rId58"/>
    <p:sldId id="315" r:id="rId59"/>
    <p:sldId id="316" r:id="rId60"/>
    <p:sldId id="318"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68" d="100"/>
          <a:sy n="68" d="100"/>
        </p:scale>
        <p:origin x="792" y="60"/>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79275" units="1/cm"/>
          <inkml:channelProperty channel="T" name="resolution" value="1" units="1/dev"/>
        </inkml:channelProperties>
      </inkml:inkSource>
      <inkml:timestamp xml:id="ts0" timeString="2020-07-08T05:13:55.121"/>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C00000"/>
    </inkml:brush>
    <inkml:brush xml:id="br2">
      <inkml:brushProperty name="width" value="0.05292" units="cm"/>
      <inkml:brushProperty name="height" value="0.05292" units="cm"/>
      <inkml:brushProperty name="color" value="#FFC000"/>
    </inkml:brush>
    <inkml:brush xml:id="br3">
      <inkml:brushProperty name="width" value="0.05292" units="cm"/>
      <inkml:brushProperty name="height" value="0.05292" units="cm"/>
      <inkml:brushProperty name="color" value="#00B0F0"/>
    </inkml:brush>
  </inkml:definitions>
  <inkml:trace contextRef="#ctx0" brushRef="#br0">19374 6536 0,'-37'0'16,"1"0"-1,3 0 1,33-36-16,33 36 109,3 36-109,1-36 16,104 0-1,108 0 1,-177 0-16,175 0 16,216 0-1,-38 0 1,1 0 0,36 0-1,70 0 1,2 0-1,140 35 1,-141 1 0,-36-36-1,-106 36 1,-142-36 0,-107 0-1,-106 0 16,-36-36-15</inkml:trace>
  <inkml:trace contextRef="#ctx0" brushRef="#br0" timeOffset="1542.74">19231 6536 0,'0'35'63,"0"1"-47,0 0-16,0 34 15,0 1 1,0 35-1,0 2 1,0 34 0,0-36-1,0 37 1,0 69 0,0 1-1,-36 1 1,36-1-1,0-36 1,0 1 0,0 35-1,0 142 17,0-213-17,0 35 1,0-35-1,0 0 1,0 1 0,0-1-1,0-1 1,0 2 0,0-1-1,0-36 1,0-34-1,0 35 1,0-2 0,0 2 15,0 35-15,0-106-16,0-1 15,0 0 1,0 1-1</inkml:trace>
  <inkml:trace contextRef="#ctx0" brushRef="#br0" timeOffset="3449.01">19195 11294 0,'-35'0'31,"70"0"63,1 0-79,1-35-15,-4 35 16,40 0-16,32 0 15,73 0 1,-36 0 0,37 0-1,-109-36 1,72 36-16,70-35 16,38 35-1,-37 0 1,1 0-1,-37 0 1,-36 0 0,73 0-1,-36 0 1,35 0 0,-1 0-1,-35 0 1,1 0-1,0 0 1,35 0 0,-36 0-1,1 0 17,-71 0-32,-36 0 15,35 0 1,0 0-1,2 0 1,-2 0 0,-34 0-1,34 0 1,35 0 0,-33 0-1,-2 35 1,-70-35-1,35 0 1,35 0 15,-34 0-15,34 0 0,-35 36-16,-36-36 15,36 0 1,-35 0-1,0 0 1,-2 0 15,-34 35 16,0-70 94</inkml:trace>
  <inkml:trace contextRef="#ctx0" brushRef="#br0" timeOffset="5980.29">25376 6607 0,'0'36'125,"0"-2"-109,0 2-16,-37 35 16,37 35-1,-36-34 1,36 34 0,0 37-1,0-37 1,0 0-1,0 37 1,0-1 0,-34 0-1,34-71 1,0 36-16,-36 34 16,36-34-1,0 35 1,-35-36-1,35 37 1,0-37 0,0-34-1,0 34 1,0-1 0,0-32-1,0 33 1,0-35-1,0 0 1,0 0 0,0 0-1,0 70 17,0-68-17,0 33 1,0-71-1,0 36 1,0 0 0,0 0-1,0 0 1,0 37 0,0-38-1,0 1 1,0-35-1,0 34 1,0-34 0,0-1 15,0 1-31,0 34 16,0-34-1,0 1 1,0 34-1,0-1 1,0-34 0,0-1-1,0 1 32,0-1-16,0 36-15,0-35 0,0-1-1,0 0 79,0 1-47,35-36 15,-35 35-15,0-70 47</inkml:trace>
  <inkml:trace contextRef="#ctx0" brushRef="#br0" timeOffset="7917.81">19231 6571 0,'0'-35'94,"37"-1"-63,-37 1-15,33 0-1,-33-1 1,36-1-16,1-69 15,34-35 1,35 34 0,-35 1-1,35-36 1,2-1 0,-2 1-1,-35 1 1,-36 68-1,36 3 1,0-37 0,0 37-1,37-37 1,-39 1 0,39-2-1,-38 2 1,-34 0-1,35 35 1,-1-35 0,38-38-1,-2 3 17,-34 69-32,-2 2 15,1-37 1,-1 1-1,-34 34 1,35-34 0,2 70-1,-40-34 1,4 34 0,-1-35-1,-1 71 1,-35-36-1</inkml:trace>
  <inkml:trace contextRef="#ctx0" brushRef="#br0" timeOffset="11011.54">25411 6677 0,'0'-34'79,"36"-2"-48,-36 0-16,35 1 1,0-1 0,1-34-1,0 34 1,34-36 0,-34-34-1,35 34 1,-35-33-1,-2 69 1,-34-34 0,36-2-1,36 0 1,-36 2 0,34-2-1,-34 1 1,-1 1-1,1 34 1,0-35 0,-36 36-1,34 0 1,2-38 0,0 38-1,-1 0 1,2-1-1,-3-35 1,1 35 0,2 2-1,-1-2 17,-36 1-32,35-1 15,0 0 1,0 2-1,1-2 1,35 0 0,-36-36-1,1 38 1,-1-2 0,1-36-1,-36 37 1,36 0-1,-36-1 1,34 1 0,-34-36-1,36 36 17,1-36-17,-37 34 1,35 37-1,-35-36 1,36 3 0,-2-4-1,2-34 1,-36 35 15,36 0-15,-36 2 15,35-2-31,-35 0 16,0 1-1,36 35 1,-36-36 0,35 36-1,-35-34 1,35-2-1,-35 0 17,36 36-17,-36-36 32,36 36 0,-1 0 31,-35-36-62,37 36 15,-37-35-15,34 0 15,-34-1 16,35 0-16</inkml:trace>
  <inkml:trace contextRef="#ctx0" brushRef="#br0" timeOffset="16574.16">27719 3587 0,'0'-35'16,"0"0"31,-35 35-1,0-36 48,35 72 31,0-1-109,0 0-1,-35 1-15,35 0 16,0 70 0,-36-35-1,-1 35 1,2 1 0,1-1-1,34 2 1,0-2-1,-37 1 1,37-1 0,0 0-1,0-34 1,0 0 0,-35-2-1,35 37 1,0-37-1,0 1 1,0 35 0,0-33-1,0 33 1,0-35 15,0-1-31,0 1 16,0 1-1,0 34 1,0-34 0,0-36-1,0 34 1,0 1 0,0-1-1,0 2 1,0-37-1,0 1 1,35 34 0,-35-33-1,0 34 17,0 35-17,0-34 1,0-2-1,0 1 1,0-1 0,0 2-1,0 0 1,0-2 0,0 2-1,0-37 1,0 36-1,0 0 1,0 1 0,0-38-1,0 38 17,0-1-17,0 0 1,0 0-1,0-1 1,0-34 0,0 0-1,0 35 1,0-37 0,0 2-1,0 36 1,0-36 15,0-1-15,37 0-1,-37 37 1,0-37 0,0 0-1,0 1 1,0-1-1,0 1 1,0 0 0,0-2-1,0 2 1,0-1 0,0 2-1,0-1 1,0-1 15,-37-35-15,37 35-1,0 1 1,0-1 15,0 1-15,-35-36 124</inkml:trace>
  <inkml:trace contextRef="#ctx0" brushRef="#br0" timeOffset="18520.73">25233 11401 0,'0'-34'78,"0"-2"-46,36-1-17,-2 2-15,-34-1 16,36 1-1,1 0 1,-2-37 0,36 2-1,0-1 1,0-1 0,0 2-1,-36 35 1,1-38-16,34 3 15,1-1 1,2-35 0,-3 34-1,1-33 1,1 32 0,-2 2-1,1 1 1,0-2-1,1 2 1,-1-1 0,-36 35-1,36-34 1,0-3 0,-36-32 15,1 69-31,-1 0 15,37-70 1,-38 71 0,2-1-1,1 0 1,-2 1 0,35-36-1,-34 36 1,0-2-1,-36 1 1,35 2 0,1-2-1,-1 1 1,0-37 15,1 38-15,-36-2-16,36 0 15,-1 1 1,2 35 0,-37-36-1,34 1 17,1 35-17,-35-35 1</inkml:trace>
  <inkml:trace contextRef="#ctx0" brushRef="#br0" timeOffset="19739.5">19374 11081 0</inkml:trace>
  <inkml:trace contextRef="#ctx0" brushRef="#br0" timeOffset="19895.75">19551 10868 0,'0'-34'31,"35"34"-15,-35-36-16</inkml:trace>
  <inkml:trace contextRef="#ctx0" brushRef="#br0" timeOffset="20036.37">19799 10620 0,'37'0'0,"-37"-36"15,34 1-15</inkml:trace>
  <inkml:trace contextRef="#ctx0" brushRef="#br0" timeOffset="20177">20013 10371 0,'35'0'16,"-35"-35"-16,35 0 15,1 0 1</inkml:trace>
  <inkml:trace contextRef="#ctx0" brushRef="#br0" timeOffset="20317.59">20296 10052 0,'0'0'0,"0"-36"16</inkml:trace>
  <inkml:trace contextRef="#ctx0" brushRef="#br0" timeOffset="20458.24">20475 9839 0,'0'0'0,"0"-36"16,35 0-1</inkml:trace>
  <inkml:trace contextRef="#ctx0" brushRef="#br0" timeOffset="20708.28">20901 9483 0,'0'-35'16,"0"-1"-1,0 1 1</inkml:trace>
  <inkml:trace contextRef="#ctx0" brushRef="#br0" timeOffset="20833.21">21007 9306 0,'36'0'15</inkml:trace>
  <inkml:trace contextRef="#ctx0" brushRef="#br0" timeOffset="21067.62">21397 8879 0,'0'-34'31</inkml:trace>
  <inkml:trace contextRef="#ctx0" brushRef="#br0" timeOffset="23130.18">21753 8667 0,'-36'0'0,"72"0"78</inkml:trace>
  <inkml:trace contextRef="#ctx0" brushRef="#br0" timeOffset="23270.75">22180 8667 0,'34'0'15,"-34"-35"-15,72 35 16</inkml:trace>
  <inkml:trace contextRef="#ctx0" brushRef="#br0" timeOffset="23427.05">22890 8702 0,'0'0'0,"35"0"16,0 0-1,0 0 1,-35-35-16</inkml:trace>
  <inkml:trace contextRef="#ctx0" brushRef="#br0" timeOffset="23552.04">23422 8702 0,'0'0'0,"36"0"15,-1-35 1</inkml:trace>
  <inkml:trace contextRef="#ctx0" brushRef="#br0" timeOffset="23645.8">23636 8667 0,'34'0'32</inkml:trace>
  <inkml:trace contextRef="#ctx0" brushRef="#br0" timeOffset="23786.38">23955 8596 0,'0'36'15,"36"-72"1,-2 36 0,2 0-1,0 0-15</inkml:trace>
  <inkml:trace contextRef="#ctx0" brushRef="#br0" timeOffset="23927.06">24488 8596 0,'0'0'0</inkml:trace>
  <inkml:trace contextRef="#ctx0" brushRef="#br0" timeOffset="24083.26">24879 8596 0,'35'0'16,"0"0"-1,1 0 1</inkml:trace>
  <inkml:trace contextRef="#ctx0" brushRef="#br0" timeOffset="24223.94">25339 8559 0,'37'0'47,"-2"0"-31</inkml:trace>
  <inkml:trace contextRef="#ctx0" brushRef="#br0" timeOffset="24380.19">25836 8632 0,'36'0'31,"-1"0"-15</inkml:trace>
  <inkml:trace contextRef="#ctx0" brushRef="#br0" timeOffset="24505.19">26157 8596 0,'36'0'15</inkml:trace>
  <inkml:trace contextRef="#ctx0" brushRef="#br0" timeOffset="24661.44">26583 8632 0,'35'0'16,"1"0"0,0 0-1</inkml:trace>
  <inkml:trace contextRef="#ctx0" brushRef="#br0" timeOffset="24973.95">27755 8667 0</inkml:trace>
  <inkml:trace contextRef="#ctx0" brushRef="#br0" timeOffset="26333.34">21433 3517 0,'37'0'94</inkml:trace>
  <inkml:trace contextRef="#ctx0" brushRef="#br0" timeOffset="26458.34">21470 3623 0,'0'0'0,"0"36"16,0 0-16,0 0 31</inkml:trace>
  <inkml:trace contextRef="#ctx0" brushRef="#br0" timeOffset="26770.85">21433 4724 0,'0'0'0,"0"36"15,0 0 17</inkml:trace>
  <inkml:trace contextRef="#ctx0" brushRef="#br0" timeOffset="26927.1">21433 5186 0,'0'35'16,"0"0"-1</inkml:trace>
  <inkml:trace contextRef="#ctx0" brushRef="#br0" timeOffset="27098.92">21433 5647 0,'0'0'0,"-36"0"15,36 36 1</inkml:trace>
  <inkml:trace contextRef="#ctx0" brushRef="#br0" timeOffset="27255.23">21397 5933 0,'0'0'0,"0"34"16,0 2 0,36-36-1,-36 36 1</inkml:trace>
  <inkml:trace contextRef="#ctx0" brushRef="#br0" timeOffset="27411.48">21433 6322 0,'0'35'15,"0"2"-15,0-1 16,0-1 15</inkml:trace>
  <inkml:trace contextRef="#ctx0" brushRef="#br0" timeOffset="27567.7">21433 6820 0,'0'34'0,"0"38"16,0-36-1,0 0 1,-36-1-16</inkml:trace>
  <inkml:trace contextRef="#ctx0" brushRef="#br0" timeOffset="27755.18">21433 7317 0,'0'35'62</inkml:trace>
  <inkml:trace contextRef="#ctx0" brushRef="#br0" timeOffset="27927.1">21433 7531 0,'0'35'0,"0"0"15,37 1 17,-37-1-17,0 1 1</inkml:trace>
  <inkml:trace contextRef="#ctx0" brushRef="#br0" timeOffset="28098.93">21503 7850 0,'0'35'0,"0"1"16,0-2 0,0 2-1,37 1 16,-1-37-15,-36 35-16</inkml:trace>
  <inkml:trace contextRef="#ctx0" brushRef="#br0" timeOffset="28208.3">21576 8099 0,'0'35'15,"0"-70"-15,-36 105 16,36-34 0,0 0 15</inkml:trace>
  <inkml:trace contextRef="#ctx0" brushRef="#br0" timeOffset="28364.59">21540 8382 0,'-37'0'0</inkml:trace>
  <inkml:trace contextRef="#ctx0" brushRef="#br0" timeOffset="28692.74">21503 8596 0,'0'0'0,"0"36"62,0-1-30</inkml:trace>
  <inkml:trace contextRef="#ctx0" brushRef="#br1" timeOffset="53873.15">22498 6536 0,'0'35'15,"0"1"282,0 0-266,0-2-15,0 2 15,0-1-15,0 1-1,0 0 1,0-2 15,0 2-15,0 0 0,0 0-1,0 0 16,0-1-15,0 0 0,0 1 15,0 0-15,36-1-1,-36 1 16,0-1-15,35 0 0,-35 1-1,35-1 17,-35 2-17,0-3 1,37-34-1,-37 35 1,0 2 0,36-1-1,-36-1 17,35 0-17,-35 1 16,0-1-15,35-35-16,-35 36 16,36 0-1,-36-2 1,35 2 15,1-36-15,-36 36-1,36-1 1,-36 1 15,35-36-15,-35 34-16,35 2 16,0-36 15,-35 37-31,36-2 31,0-35-15,-36 36-16,36-1 62,-2 0-46,2 1 15,0-36-15,-36 36-16,36-1 47,0-35-32,-2 0 1,-34 35-1,36-35-15,0 0 16,-1 36 0,1-1-1,-1-35 1,0 36 0,1-36-1,-1 36 1,2-36-1,-3 0 1,1 34 0,2-34-1,-1 36 1,-1-36 0,0 35 15,1-35 0,-1 37-31,1-37 16,0 36-1,-2-36 1,2 0 31,0 0-32,-36 35-15,35-35 16,1 0 0,-2 0-1,2 35 1,1-35 0,-2 0-1,1 0 1,0 36-1,-2-36 1,2 0 0,0 0 15,-1 0-15,1 0 15,-36 35 0,35-35-31,0 0 31,1 0-15,0 0-16,-36 36 31,36-36-31,-2 0 47,1 0-31,38 0-1,-38 0 1,0 0 15,1 0 79,-1 0-79,1 0-16,0 0 1,-2 0 0,-68 0 265,-2 0-219,0 0-30,1 0-17,35 36 1,-36-36-16,1 0 16,0 34-1,-1-34 1,-36 0-1,38 0 17,-2 0-17,-36 0 1,37 36 0,0-36-1,-36 0 1,35 0-1,0 0 17,2 0-17,-2 0 1,36 36 0,-36-36-16,1 0 15,-2 0 1,1 0-1,2 0 1,-2 0 0,1 35 15,-37-35-15,38 36-1,-2-36 1,0 0-1,1 34 1,-1-34 0,1 0-1,0 36 1,-1-36 0,-1 37-1,2-37 16,1 0-31,34 35 16,-37-35 0,2 36-16,-1-1 15,1-35 1,-36 35 15,36-35-15,-1 36-1,0 0 1,2-36 0,-2 35-1,0-35 1,0 35 0,36 1 15,-36-36-31,2 35 15,-38 1 17,36-36-32,1 36 15,0-2 1,0 2 0,35-1-1,-72-35 1,37 37-1,-1-1 1,1-2 0,35 2-1,-35-36 1,-1 36 0,-1-1-1,37 1 1,-70-1-1,70 36 17,-36-35-32,1-1 15,-1 0 17,36 1-17,-36-1 1,36 2-1,-34 34 1,-2-36 0,36 0-1,0 1 17,0 0-1,-35-1-31,35 0 15,-36 1 17,36-1-32,-36 1 15,36 0 1,-34-36 0,34 34-1,0 2 1,-36 1-1,36-2 17,0 1-1,-36-2-15,36 2-1,0 0 16,-36-1-15,36 1 0,0-1-1,0 0 1,0 1 0,-36-36-1,36 36 16,0-1 1,0 0-1,0 1 110,-34-72-63</inkml:trace>
  <inkml:trace contextRef="#ctx0" brushRef="#br1" timeOffset="58869.49">19337 8915 0,'0'36'16,"-36"-36"31,3 0 62,-4 0-78,37-36 16,-36 36 47,1 0-16,-1 0-47,72 0 235,-1 0-251,1 0 1,1 0 0,-4 0-1,3 0 1,1 0 0,-2 0-1,1 0 1,-2 0-1,38 0 1,-37 0 0,36-36-1,-36 36 1,1 0 0,35-34-1,0 34 1,-35-36 15,0 36-31,35 0 16,-1-36-1,-34 36 1,0-35 0,34 35-1,-34-36 1,-1 36-1,1-35 1,1 0 0,32 35-1,-32-36 1,-2-1 0,1 37-1,-1-35 1,0 35 15,1-36-15,-1 36-16,1-34 15,-1-2 1,0 36 0,1-36 15,0 36-16,-36-35 1,36-1 0,-2 36-1,2-35 1,0 35 15,-36-35-31,36 35 31,-36-36-15,36 36-16,-2-36 31,2 1 1,0 35-1,-36-35-31,35 35 15,-35-36 1,36 36 0,-36-35-1,34 35 1,-34-37 0,36 1-1,-36 2 16,36 34-15,-1-36 15,-35 1 1,36 35-32,-36-36 31,37 36 16,-37-36-47,33 2 31,-33-2-15,0 0 15,37 36-31,-37-35 15,36-1 17,-1 1-1,-35 0 0,36 35-15,-36-36-1,35 36 1,-35-37 0,0 2 15,35 35-15,-35-34-1,36-3 16,-36 2-15,36 35 0,-1 0-1,-35-36 1,0 1 15,35 0-15,0 35-1,-35-36 17,36 36-17,-36-35 1,0-1 15,36 36-15,-36-36-1,0 1 17,36 35-17,-36-35 1,34 35 15,-34-36-15,0 0-1,36 36 1,-36-36 0,36 36-1,-36-36 1,0 2 15,36 34-31,-36-36 31,0 0-15,36 1 0,-36-1 15,34 2-15,-34-2 30,36 0-30,-36 1 0,36 35 31,-36-36-1,0 72 111</inkml:trace>
  <inkml:trace contextRef="#ctx0" brushRef="#br1" timeOffset="62142.14">19160 9022 0,'0'34'31,"-36"-34"-15,36-34 30,36 34 111,-1 0-157,38 0 15,-40 0 1,3 0-16,1 34 16,34-34-1,-37 36 1,73-36-1,-71 0 17,-1 37-17,36-37 1,-35 0 0,36 35-1,-2-35 1,-34 36-1,0-36 1,-1 0 0,0 35-1,36-35 1,-35 35 0,-1-35-1,0 36 1,1-36-1,-1 0 1,1 36 15,1-36-15,-4 0 0,-33 35-1,73-35 1,-38 35-1,1-35 1,-1 36 15,0-36-15,1 35 0,-1-35-1,1 0-15,-36 36 16,35-36 15,0 36-15,1-2 15,0-34-15,0 36-1,-2-36 1,-34 35-1,36-35 1,0 37 0,-36-1-1,36-36 1,0 34 0,-36 2 30,34-36-46,2 0 32,-36 36-17,36-36 1,-1 35 0,-35 1-1,36-36 1,-2 0 15,-34 35-15,36 0-1,0-35 1,-36 36 0,35-36-1,-35 36 16,36-36-15,-36 35 0,37-35-1,-37 35-15,0 1 32,33-1-1,-33 2 0,37-37 0,-37 36 1,36-36-1,-36 35-16,0 0 17,35-35-17,-35 35 1,0 1 0,36-36-1,-36 36 1,0-1 31,35-35-32,-35 35 1,0 1 0,0-1 30,35 1-14,1 0-1,0-2 16,-36 2-16,35-36-15,-35 37-1,0-2 32,35 1-16,-35-2 1,0 2-1,35-36-15,-35 36-1,0-1 32,0 1-16,0-1 1,0 0 14,0 1-30,0 0 0,0-72 140</inkml:trace>
  <inkml:trace contextRef="#ctx0" brushRef="#br1" timeOffset="66392.19">25198 8845 0,'0'34'78,"0"-68"94,35 34-141,1-36 0,-2 36 16,2-36 16,1 36-1,-2 0-31,1 0 1,-1 0-1,0-35 0,1 35 32,0 0-48,-1 0 16,0 0 1,1 0-1,-1 0 16,1 0-16,0 0-15,-2 0-1,2 0 17,-36 35-17,35-35 1,2 36 15,-1-36 0,-1 0 32,-35 36-48,35-36 1,-35 34 0,36 2 15,-1-36-15,-35 36 15,36-36-31,0 0 31,-36 35-31,34-35 16,-34 36-1,36-36 17,-36 34-17,36-34 1,-36 36-1,35-36 1,2 37 0,-3-37 15,-34 35-31,35 1 78,2-1-31,-1 0-31,-36 1 77,0 0-30,35-1-16,-35 0 15,0 1 48,35-36-79,-35 35 16,35-35-16,1 36 16,-36 0 15,-36-72 220</inkml:trace>
  <inkml:trace contextRef="#ctx0" brushRef="#br1" timeOffset="73345.39">22641 6394 0,'-37'0'31,"37"-37"188,0 2-188,37 35-15,-37-35-16,0-1 15,36 36 1,-1-35-1,0-1 1,1 0 0,-1 2-1,1-2 1,0 1 0,-1 35-1,-35-72 1,0 38-1,35 34 1,0-36 0,1 0-1,0 0 1,0 0 0,-2 2-1,2-2 1,0 0-1,0 36 1,-36-36 0,70-35-1,-34 37 1,0-2 0,-1 0 15,-35 1-16,71-1 1,-36 1 0,-35 0-1,36-1 1,-1 36 0,-35-37-1,37 37 1,-3-35-1,1 35 1,2-35 0,-1-1-1,-1 36 17,36-35-17,-36 35 1,1-36-1,0 36 1,-2-36 0,2 36-1,0 0 1,-1-34 0,1 34-1,-2 0 32,2-36-31,36 36-1,-36 0 1,0 0 0,-2 0-1,-34-35 1,36 35-1,0 0 1,-1 0 0,1 0-1,34 0 1,-34-36 0,0 36 30,0 0-30,-2 0 0,1 0-1,2 0-15,-1 0 16,-1 0 0,0 0 15,1 0-16,35 0 1,-35 0 0,-2 0-1,2 0 1,0 0 0,-1 0 15,1 0-31,-2 0 15,2 0 1,1 0 31,-2 0-31,36 0-1,-36 0 1,1 0-1,0 0-15,-1 36 16,0-36 0,1 0-1,-1 0 1,1 0 0,0 0-1,-2 35 1,2-35-1,36 0 1,-36 36 15,-1-36-15,0 0 0,36 34-1,-35-34 16,0 0 1,-36 36-1,34-36-31,2 0 16,0 36-1,-1-36 1,2 0-1,-37 35 32,34-35-15</inkml:trace>
  <inkml:trace contextRef="#ctx0" brushRef="#br1" timeOffset="77657.92">20438 4688 0,'0'36'266,"37"-36"-235,-37 36-15,35-36-1,1 0 1,-1 0 0,-35 36-1,35-36 1,1 0 0,-1 0-1,-35 36 1,36-36-1,-1 0 1,0 0 15,-35 34-15,36-34 0,0 0 30,-36 36-14,36-36-17,-2 0 17,-34 36-1,36-36-16,0 0 48,-36 35-47,36-35-1,0 0 1,-36 36-1,34-36 1,2 0 15,-36 34 1,36-34-32,-1 0 31,-35 36-16,70-36 17,-70 36-1,36-36-31,0 35 31,-1-35 0,-35 36-15,36-36 0,1 35 15,-4 0 0,-33 2 0,37-37-15,-1 36 15,-1-1 1,1-35-17,-36 35 1,35-35 15,-35 36-31,0-1 31,35 1-15,178 247 328,-213-247-297,36-36-16,0 36-16,-36 0 17,34-36-17,-34 36 1,36-36 46,-36 34-46,36 2 0,0 0 31,0-36 46,-36 35-77,34-35 0,-34 36 30,36-36-14,0 34-1,-1 2 0,-35 0-15,36-36 15,-36 35 16,0 1 0,34-1-32,-34 0 32,0 2 31,0-1-31,0-1-15,0 0 14,-34 1 1,34-1 0,0 1 0,-36-36-16</inkml:trace>
  <inkml:trace contextRef="#ctx0" brushRef="#br2" timeOffset="92463.21">26477 5043 0,'-37'0'16,"37"-34"62,0 68 406,37-34-187,-1 0-265,-36 36-17</inkml:trace>
  <inkml:trace contextRef="#ctx0" brushRef="#br2" timeOffset="106518.76">20687 4511 0,'0'-35'94,"-35"35"-63,35 35-15,-36-35 234,36 35-125</inkml:trace>
  <inkml:trace contextRef="#ctx0" brushRef="#br2" timeOffset="117206.38">24737 3375 0</inkml:trace>
  <inkml:trace contextRef="#ctx0" brushRef="#br2" timeOffset="192764.74">20581 11650 0,'-35'71'0,"35"-107"109</inkml:trace>
  <inkml:trace contextRef="#ctx0" brushRef="#br0" timeOffset="-206015.13">21611 3268 0,'0'36'15,"36"-36"110,-1 0-109,0-36-16,37 36 16,-2 0-1,37 0 1,-1 0 0,2 0-1,-2 0 1,-35 0-1,-1 0 1,37 0 15,0 0-31,-1 0 16,1 0 0,-36 0-1,35 0 1,0 0-1,2 0 1,34 0 0,-36 0-1,-35 0 1,35 0 0,2 36-1,-2-36 1,-35 0-1,71 0 17,-37 0-17,-69 0-15,72 0 16,-38 0 0,37 0-1,-36 0 1,36 0-1,-37 0 1,38 0 0,-38 0-1,1 0 1,1 0 0,-2 0-1,1 0 1,-35 0-1,-2 0 17,2 0-32,36 0 15,-1 0 1,0 0 0,0 0-1,0 35 1,0-35 15,-35 0-15,34 0-1,2 0 1,-36 0 0,34 0-1,-34 0 1,-1 0-1,37 0 1,-38 0 0,2 0-16,35 0 15,0 0 1,1 0 0,-1 0-1,-36 0 1,0 0-1,1 0 1,35 0 0,-36 0-1,36 36 1,35-36 0,-33 0-1,-38 0 1,1 0-1,-2 0 32,2 35-15,0-35-17,-1 0 1,1 0-1,-1 0 1,0 0 0,1 0-1,0 0 1,-1 0 15,2 0-15,-3 0 15,1 0 32</inkml:trace>
  <inkml:trace contextRef="#ctx0" brushRef="#br1" timeOffset="-197858.83">25198 8738 0,'35'0'16,"1"0"187,-2 0-172,2-36-15,-36 1-1,37 0 1,34-1 0,-36-1-1,0 2 1,37-35 0,-37 34-1,0 0 1,-35-35-1,36 36 1,-1-36 0,1 35-1,-36 1 1,36 0 0,-36-36-1,34 34 1,2 1-1,-1-34 1,2 35 15,-37-37-31,36 2 16</inkml:trace>
  <inkml:trace contextRef="#ctx0" brushRef="#br1" timeOffset="-195968.14">26371 5150 0,'0'-35'187,"0"70"-124,34 1-32,1-1 0,2 0 1,-37 2-17,0-1 1,0-1-1,36 0 1,-36 1 0,0-1-1,0 1 1,0 0 15,35-2 0,-35 2-31,0-1 32,0 1-17,0 0 1,0 0 0,0-2-1,0 2 16,0 0-31,0 0 16,0 0 0,0-2-1,0 2 1,0 0 0,0-1-1,0 1 1,0-2-1,0 2 1,0 0 0,-35-1-1,35 1 1,0-1 0,-36 0 15,36 2-16,0-1 1,0 34 15,-37-34-31,37-1 16,0 1 15,0 0-15,-35-36-1,35 34 1,0 2 0,-34-1 31,34 1-16,0 0-16,0-2 17,0 2-17,-37-36 142,37-36-157</inkml:trace>
  <inkml:trace contextRef="#ctx0" brushRef="#br1" timeOffset="-194343.12">25376 8596 0,'0'-37'141,"35"37"-125,-35-35-16,71-1 15,-36 2 1,37-38 0,-2 1-1,1 36 1,-35-36-1,34 0 1,-34 0 15,-1 36-31,38-38 16,-73 39 0,35-37-1,0 35 1,1 0-1,-1-34 1,1 34 0,-36-35-1,36 36 1,-2 0 0,-34-1-1,0-36 1,36 38-1,-36-3 17,0 2-17,36-1 1,-36 1 0,0 0-1,35-1 1,2 1-1,-37-1 1,0 0 15,0 1-15,34 0 0,-34-1 15,0 0-16,35 0 1,-35 0 31,37 36 15,-37-34-30</inkml:trace>
  <inkml:trace contextRef="#ctx0" brushRef="#br1" timeOffset="-192780.6">26371 5150 0,'0'-35'62,"-37"35"1,37 35 15,0 36-63,0 1 1,37-1 0,-37 0-1,34-36 1,-34 37 0,35-38-1,2 37 1,-37-35-1,36 36 1,-36-38 15,35 2-31,-35 0 16,0 0 0,35 0-1,-35-2 1,0 2-1,35 0 1,-35-1 0,36 1-1,-36-2 1,36-34 0,-1 36-1,0 0 1,-35-1 31,0-70 15,0-1-46,-35 0-1,35 2 1</inkml:trace>
  <inkml:trace contextRef="#ctx0" brushRef="#br1" timeOffset="-190983.7">26371 5293 0,'0'0'0,"-37"0"16,37-37-16,-35 37 46,35-35-46,0 0 47,0-1 0,0 1-16,0 70 16,0 1-31,0 34 0,35 38-1,2-37 1,-37 0-1,69-1 1,-69-34 0,37 35-1,-1-35 1,-36 0 0,0 34-1,35-34 1,-35 0-1,35-36 1,-35 70 0,0-34 15,35 0-15,1 35-1,0-71 1,-36 34-1,35 2 1,-35 0 15,35-36-15,-35 35 0,0 1 15,36-36-31,-36 35 15,35-35 1,-35 35 0,36-35-1,0 37 32,-2-37-16,-34 36-31,36-36 32,-36 35-17,37-35 17,-37 35-17,35-35 1,-35 36 31,36-36-32,-36 35 17,34-35-17,2 0 63,0 36-46,-1 0 14,1-36-30,-1 0 47,0 0-32,1 0 78</inkml:trace>
  <inkml:trace contextRef="#ctx0" brushRef="#br1" timeOffset="-186552.06">26796 9306 0,'-36'0'0,"36"36"31,0-1 47,0 0-31,36-35 0,-36 36-31,0-1 218,0-70-140,0-1-63,-36 1-15,36 0-1,0-1 1,-35-35 0,35 36-1,0-1 1,-35-36-1,-1 36 1,36 2 0,0-37-1,0 35 1,0 0 0,0 2-1,0-2 1,0 0-1,0 1 17,36-1-32,-36 1 15,0 0 1,0-1 0,35-1 15,-35 2 0,35 35-31,-35-36 16,0-34-1,36 70 1,-36-36 0,0 1-1,0-1 1,35 36-1,-35-70 1,36 34 0,-36 0 15,0 1-31,0 0 16,36-1-1,-36 1 1,34-2-1,-34-33 1,36 34 0,-36 1-1,0-1 1,37 0 0,-2-34-1,-35 34 1,0 1-1,36 35 17,-36-36-32,34-34 31,2-3-15,-36 38-1,36 1 16,-36-3-15,35-34 0,-35 36-1,36 35 1,-36-35 0,0-1 15,35 1-16,-35-1-15,35 0 16,-35 1 15,0 0-15,36-1 0,0 0-1,-36 0 1,35 0-1,-35 2 1,0-2 47,0 0 46,37 36-93,-37-35 15,0 70 47,0 1-47,-37 0 0,37-2-15,-35 2 0,35 0-1,-36-36 1,0 36 0,36 0-1,-35-1 1,35 0-1,0 1 1,-35 0 0,35-1 15,-36 1-15,1-1-1,35 0 1,-36 1-1,36-1 1,-36 2 0,2-3-1,34 38 1,0-36 0,-36-1-1,36 0 1,0 1-1,-35-1 1,35 37 0,-37-38-1,1 38 1,36-1 15,0-37-15,-34 39-1,34-38 1,0 36 0,-36-36-1,36 1 1,0 0 0,0-1-1,0 0 1,0 1-1,-36-1 1,36 1 0,0 34-1,0-34 1,0 36 15,-35-36 0,35 34 1,0-34-1,0-1-31,0 1 16,-36 0-1,36-2 1,0 2-1,0 0 17,0-1-17,0 1 17,0-2-32,0 2 31,0 1-16,0-2 1,0 1 15,0-1-15,0 0 0,0 1 15,0 0 0,0-1-15,0 0 15,0 1 0,0-1-15,0 1 46,0 0 1,0-2 15,0 2-62,0-72 109,-35-34-94</inkml:trace>
  <inkml:trace contextRef="#ctx0" brushRef="#br1" timeOffset="-185817.68">27506 6643 0,'35'0'63,"-35"34"-48</inkml:trace>
  <inkml:trace contextRef="#ctx0" brushRef="#br1" timeOffset="-183052.02">24275 3232 0,'0'36'203,"0"0"-172,0-1-15,0 1-1,35-1 1,-35 0 0,36 1-1,-36 35 1,36-36 0,-36 1-1,34 0 16,-34 0-15,36 0-16,-36-2 16,36-34-1,-36 36 1,35-1 0,1 1 15,-1 0-16,0-36 17,-35 34-32,36 2 15,0 0 1,0-1 15,-36 1-15,34-36-1,1 37 1,2-4 31,-1 3-31,-36 1-1,35-37 1,0 71-1,1-36 1,-1 0 15,1 1-15,0-1 0,-2 1-1,2-36 1,0 35-1,-36 0 1,35 1 0,1-36-1,-2 36 1,2 0 0,1-2-1,-2 2 16,1-36-31,-1 36 16,0-36 0,1 36 15,0-36-15,-36 36-1,35-36 1,0 0-1,1 0 1,-36 34 0,35-34-1,1 36 1,0-36 15,-2 36-15,2-36-1,-1 0 17,-35 35-32,37-35 15,-37 36 1,36-36 0,-1 0-1,0 34 1,1-34-1,-1 0 1,-35 36 0,36-36-1,0 0 17,-2 36-1,2-36-16</inkml:trace>
  <inkml:trace contextRef="#ctx0" brushRef="#br1" timeOffset="-180208.25">20546 4618 0,'70'36'219,"-34"-36"-203,-1 0-16,36 34 15,0-34 1,1 0 0,-2 0-1,2 36 1,34-36 0,-35 0-1,35 0 1,-35 0-1,2 0 1,-3 0 0,37 0-1,-37-36 1,2 36 15,-37 0-15,35 0-16,2-34 15,-2 34 1,-34-36 0,36 36-1,-36 0 17,-2 0-17,2 0 1,0 0-1,35 0 1,-37-36 0,2 36-1,0 0 1,-1 0 0,36-36-1,-36 36 1,2-35-1,34 35 1,-36-35 0,1 35-1,35-36 1,-35 36 0,-1-35 15,0 35-16,36-36 1,1 1 0,-38 35-1,-34-35 17,36 35-32,0 0 15,0-36 1,34 1-1,-34-2 1,0 37 0,-36-36-1,35 36 17,36-33-17,-36-4 1,1 1-1,-1 1 17,2 35-17,-37-36 1,34 36 0,-34-36-1,35 36-15,2-34 16,-37-2-1,36 36 1,-1-36 0,0 1 15,1-1 0,-1 36 0,-35-34-31,36-2 32,0 0-17,-2 0 1,2 36 0,-36-36-1,36 1 16,-36 0 1,35 35-32,-35-36 15,36 36 1,-36-36 0,34 1 15,-34 0 0,36 35 16,-36-36-31,37 1 46,-37-1-46,35 36-1</inkml:trace>
  <inkml:trace contextRef="#ctx0" brushRef="#br3" timeOffset="-164964.39">19836 10052 0,'-37'0'0,"37"-36"62,0 0-46,0 1-1,0 0-15,37-1 32,-37 36-17,0 36 1,0 70 0,34 108-1,2-1 1,-36-72-1,0-69 1,0-38 15,0-68 16,72 34-16,-72-36-15,70 36-16,1-36 16,-35 36-16,-1-35 15,0 35 1,-70 0 15</inkml:trace>
  <inkml:trace contextRef="#ctx0" brushRef="#br3" timeOffset="-164433.15">19764 9803 0,'0'0'0,"-36"0"15,0-36-15,-34 36 16,-1 36 0,-35 0-1,-2 70 1,108 71-1,-36 37 1,72-37 0,72 0-1,69-33 1,0-110 0,2-68-1,-2-37 1,-71-36 15,35-213-15,-141 142-1,-70 0 1,-72 37 0,-70 35-1,-38 33 1,108 110-1</inkml:trace>
  <inkml:trace contextRef="#ctx0" brushRef="#br3" timeOffset="-163495.62">23705 10230 0,'-35'0'16,"70"-37"31,2 2-47,69-1 15,-35 1 1,-35 35-1,-36 71 1,0 1 0,-71 69-1,0-34 1,36-36 0,35-36-1,70 1 1,73-36 15,68-71-15,-175 35-1,-36 1 1</inkml:trace>
  <inkml:trace contextRef="#ctx0" brushRef="#br3" timeOffset="-162995.65">23705 9733 0,'-141'34'16,"-1"73"-1,35 71 1,107 36 0,0 33-1,107 3 1,35-109-1,36-34 1,35-107 0,34-36-1,-33-71 1,-71 2 0,-1-74-1,-106 2 1,-72-37-1,0 179 1,-70-36-16,-143-71 16,0 71-1,1 71 1</inkml:trace>
  <inkml:trace contextRef="#ctx0" brushRef="#br3" timeOffset="-161870.6">23991 7317 0,'0'0'0,"-36"0"16,0 0-1,72-36 48,0 1-47,-2 35-1,2-35-15,0 35 16,-36 35-1,0 0 1,-36 36 0,36-34-1,36 32 1,35-32 0,36-1-1,-107 34 1,-37 1-1,-69 1 1,-1-38 0,37-34-1</inkml:trace>
  <inkml:trace contextRef="#ctx0" brushRef="#br3" timeOffset="-161433.1">23991 6677 0,'-36'0'0,"-141"71"15,-2 35 1,38 108 0,141-1-1,35 37 1,177-37 0,74-107-1,33-71 1,-35-106-1,-213 35 1,107-70-16,-1-108 16,-105 37-1,-108 0 1,-106-37 0,-143 72-1,-69 107 1,140 70-1</inkml:trace>
  <inkml:trace contextRef="#ctx0" brushRef="#br3" timeOffset="-160386.22">20048 6357 0,'0'-35'15,"0"0"-15,0 70 32,0 37-32,-70 141 15,34 34 1,0-33 0,0-107-1,36-71 1,36-72-1,36-35 1,69-35 0,-35 34-1,-35 36 1,-35 36 0,1 36-1,-4 36 1,3 34-1,1 1 1,-37-72 0,0 0-1</inkml:trace>
  <inkml:trace contextRef="#ctx0" brushRef="#br3" timeOffset="-159948.72">20119 6003 0,'0'0'0,"-36"0"15,-34-36-15,-73 72 16,-35 105-1,72 145 1,106 104 0,71 71-1,71-141 1,107-143 0,-1-141-1,37-106 1,-1-143 15,-70-107-15,-144 107-16,-70-214 15,-178 107 1,-177 179 0,71 141-1,107 34 1</inkml:trace>
  <inkml:trace contextRef="#ctx0" brushRef="#br3" timeOffset="-159120.58">22391 3587 0,'-34'0'16,"-2"0"-16,-71 72 31,37-36-31,70 34 16,70 1 0,73 1-1,-37-2 1,-71-34-1,-35-1 1,-107 38 0,37-73-1,-37 0 1</inkml:trace>
  <inkml:trace contextRef="#ctx0" brushRef="#br3" timeOffset="-158714.31">22498 2877 0,'0'0'0,"-35"0"16,-71 36-16,-71 141 15,33 72 1,110 71 0,68-37-1,110-70 1,67-105 0,75-143-1,-3-108 1,-106 0-1,1-68 1,-142 139 0,-36-70-16,-70-143 15,-216 37 1,74 248 0,-37 37-1</inkml:trace>
  <inkml:trace contextRef="#ctx0" brushRef="#br3" timeOffset="-157870.55">26513 3481 0,'-73'71'31,"38"-36"-16,-36 37-15,0 105 16,71-141 0,0 214-1,108-144 1,-2-71 0,0-35-1,-71-72 1,1 36-1,-72-34 1,-105 34 0,35 1-1,-2 35 1</inkml:trace>
  <inkml:trace contextRef="#ctx0" brushRef="#br3" timeOffset="-157433.04">26583 3090 0,'-35'0'0,"-142"0"15,-1 72 1,0 105 0,107 107-1,71 1 1,106-2 0,107-105-1,37-107 1,33-71-1,-142-35 1,-68-1 0,-2-34-16,106-215 15,-177-34 1,-71 141 0,-143-71-1,-105 179 1,-36 176-1</inkml:trace>
  <inkml:trace contextRef="#ctx0" brushRef="#br3" timeOffset="-155667.46">27258 8169 0,'-36'0'16,"1"0"15,70 0 0,1 0-15,70-35-16,36 0 15,-70-1 1,-36 36 0,-36 71-1,0 36 1,0 34 0,0 1-1,0 1 1,0-37-1</inkml:trace>
  <inkml:trace contextRef="#ctx0" brushRef="#br3" timeOffset="-155417.4">27258 8559 0,'-36'0'0,"36"-35"16,71 35-1,108-70 1,33-2 0,-35 37-1,-34-1 1,-109 1-1</inkml:trace>
  <inkml:trace contextRef="#ctx0" brushRef="#br3" timeOffset="-154979.89">27826 7814 0,'-35'-36'0,"70"72"0,-106-72 15,0 36-15,-141 36 16,68 71 0,3 35-1,35 36 1,35 35-1,71 0 1,105-35 0,38-108-1,140 1 1,37-142 0,-35-71-1,-72 1 1,-107-37-1,-106-107 17,-71 179-32,-141-72 15,-215 107 1,356 107 0</inkml:trace>
  <inkml:trace contextRef="#ctx0" brushRef="#br3" timeOffset="-153198.62">21859 7955 0,'-35'0'15,"0"0"1,-1 36-16,-70 72 16,70-2-1,36 0 1,0-70-1,36-36 1,-1 0 0,36-71-1,-71 36 1,0-72 0,36 72-1,-36-1 1,0 72 15,0 34-15,0 2-1,-36 69 1,36-35 0,0-35-1,36 2 1,69-38-1,-33-70 17,34-1-32,-70-1 15,-36-34 1,-36 1 0,-34-1-1,34 35 1</inkml:trace>
  <inkml:trace contextRef="#ctx0" brushRef="#br3" timeOffset="-152729.87">21966 7672 0,'-36'0'0,"72"0"0,-108 0 15,37-35-15,-71 70 16,0 37 0,35 34-1,-35 72 1,69 35-1,37 34 1,107-68 0,35-73-1,70-70 1,74-107 0,-109-35-1,0-38 1,-107 3-1,-70-37 17,-283-106-17,34 249 1,107 70 0</inkml:trace>
  <inkml:trace contextRef="#ctx0" brushRef="#br1" timeOffset="-106633">21185 9270 0</inkml:trace>
  <inkml:trace contextRef="#ctx0" brushRef="#br1" timeOffset="-106091.71">21149 9270 0,'0'36'15,"-36"-36"64</inkml:trace>
  <inkml:trace contextRef="#ctx0" brushRef="#br1" timeOffset="-100482.33">23137 8702 0,'-34'0'110,"34"36"15,0-72-47</inkml:trace>
  <inkml:trace contextRef="#ctx0" brushRef="#br1" timeOffset="-69036.04">21113 9342 0,'0'35'391,"36"-35"-375,0 0 15,-36 35 0,35-35-31,1 0 47,-2 0 0,2 0-31,0 0 15,-1 0 0,1 0 0,1 0 1,-4 0-1,4 0-16,-1 0 1,-1 0 15,1 0-15,-1 0 15,0 0-15,1 0 15,0 0-15,-1 0-1,0 0 1,0 0 15,1 0-15,0 0 15,0 0-15,-2 0 15,2 0-15,0 0 15,0 0 0,0 0 0,-36-35-15,34 35 0,2 0-1,0 0 1,-1 0 15,-35-35-15,36 35-1,-2 0 1,2-36 31,0 36-32,-1 0 1,1-36 47,-1 36-48,0 0 1,2 0 15,-1 0 16,-36-35-47,35 35 16,0 0 30,1 0 1,-36-35-31,35 35 15,1 0 0,0 0-15,-1-36 31,0 36 15,0 0-46,1-35 15,0 35 1,0 0-1,-36-37 0,34 37-15,2-36 62,0 36-47,-36-34 32,36 34-48,0 0 1,-36-36 15,34 36 16,2-35-16,0 35 32,-36-36-48,35 36 17,1 0-1,-36-36-31,35 36 47,-35-34-32,35 34 17,-35-36-1,36 36 47,-36-36-16,35 36 48,-35-35-95</inkml:trace>
  <inkml:trace contextRef="#ctx0" brushRef="#br1" timeOffset="-66051.58">20971 8559 0,'0'-35'47,"0"-1"94,0 2-94,0 68 140,0 2-155,0-1-17,0 2 1,0 34-1</inkml:trace>
  <inkml:trace contextRef="#ctx0" brushRef="#br1" timeOffset="-64886.08">21079 9270 0,'0'-35'62,"0"0"-15,0-1-15,0 1-17,0-2 16,0 1-15,0 2 15,0-2 1,0 1-17,0-1 1,0 0-1,0 2 1,0-2 15,0 0 1,0 1-1,0-1-16,0 1 17,0 0-1,34-1 0,-34-1 0,0 2 16,0-1 78</inkml:trace>
  <inkml:trace contextRef="#ctx0" brushRef="#br1" timeOffset="-64386.07">21079 8311 0,'0'36'31,"0"-1"-15,0 37 0,0-38-1,0 2 1,0-1-16,0 2 15,-36-37-15,36 36 16,0-72 15</inkml:trace>
  <inkml:trace contextRef="#ctx0" brushRef="#br1" timeOffset="-64120.44">21043 8311 0,'0'-35'16,"0"70"15,0 1-15,0 35-1,0-1 1,0-34 0,0 36-1</inkml:trace>
  <inkml:trace contextRef="#ctx0" brushRef="#br1" timeOffset="-60182.86">21930 7458 0,'0'-35'31,"0"70"141,36-35-156,0 0-1,-36 37-15,34-1 16,2-36 0,0 35-1,0-35 1,0 35 0,-2-35-1,-34 36 16,36-36-15,0 0 31,-36 35-31,35-35 15,-35 36-16,36-36 17,-36 36-17,34-36 17,-34 34-17,36-34 1,0 0 46,-1 0-30,-35 36-17,36-36 1,-1 0-1,-35 36 17,35-36-32,2 0 31,-37 35 0,36-35-31,-1 0 31,0 36 16,1-36-15,-36 34-1,35-34 0,-35 36 16,36-36-31,0 0 15,-36 37-16,35-37 1,-35 35 31,35-35-31,0 0 15,-35 36-31,36-36 15,0 0 17,-36 35-17,36-35 17,-2 35-17,2-35 16,-36 36-15,36-36 15,-36 36 1,36-36-1,0 35 0,-2-35 0,-34 35-15,36-35 0,-36 36 15,36-36-16,-36 35-15,35 1 32,1 0 15,-1-2-16,-35 2-16,35-36 1,-35 35 15,0 2 16,36-37-31,-36 36 15,0-1 47,0 0-47,0-70 63</inkml:trace>
  <inkml:trace contextRef="#ctx0" brushRef="#br1" timeOffset="-58573.41">21824 7566 0,'35'-35'47,"0"35"-31,1 0-1,0 0-15,34 0 16,2 35-1,34 0 1,-34 1 0,-37-1-1,1 1 1,-2 0 0,-34-2 15,-34-34 63,-2-34-79,1-2 1</inkml:trace>
  <inkml:trace contextRef="#ctx0" brushRef="#br1" timeOffset="-58526.54">22214 7672 0,'-34'0'0,"34"-35"16</inkml:trace>
  <inkml:trace contextRef="#ctx0" brushRef="#br1" timeOffset="-56557.76">22072 7601 0,'0'-35'0,"-36"35"15,2 0 16,34-35 48,70 35-64,-34 0 1,0 0-1,0 0-15,70 0 16,-71 35 0,1 0-1,34 1 1,-34-1 0,-1 1-1,1-36 1,-36 36-1,35-36-15,-35 34 16,35-34 0,2 36 15,-1 0 0,-1-1 0,-35 1 16,35-36 0,-35 34-31,36-34-1,-36-34 126,-36-2-125,36 1-1,-35 35 1,35-36-16,-35 0 16,-38 2-1,38-2 16,0 36-31,35-36 0,-36 1 16,1 35 0,-1-36-1,0 36 1,2 0 0,-2-35-1,1 35 1,-37 0-1,38 0 17,-2 0-17,0 0 17,0 0-1,36-35-16,-36 35-15,2 0 16,-2 0 47,0-36-32,0 36 0,108 0 141,-72 36-156,70-36-16,38 0 15,-38 0 1,2 35-1,-37-35 1,35 35 0,2 1-1,-37-36 1,36 0 0,-36 35-1,2-35 16,-37 36-31,36 0 16,-1-36 0,0 34-1,1-34 1,-1 36 0,1 0 15,-36-1 16,36-35-32,-1 0 17,-35 36-32,35-36 46</inkml:trace>
  <inkml:trace contextRef="#ctx0" brushRef="#br1" timeOffset="-48338.91">20971 9412 0,'0'-35'156,"36"35"16,0 0-141,-36 35-15,36-35 0,-36 36-1,34-36 17</inkml:trace>
  <inkml:trace contextRef="#ctx0" brushRef="#br1" timeOffset="-48276.4">21149 9483 0</inkml:trace>
  <inkml:trace contextRef="#ctx0" brushRef="#br1" timeOffset="-44075.76">21966 11081 0,'0'-35'31,"0"0"1,0-1-1,0 1 0,0-1-15,0 0-1,-36 36 17,36-34-32,0-2 31,0 1-16,-36 35 1,36-37 0,0 1-1,0 2 17,0-2-17,-35 36 1,35-36-1,-35 1 1,35-1 0,-35 36-1,35-35 1,0 0 0,0-1-1,0 0 1,0 1 15,0 0 0,-36 0 1,36-1-1,0-1 0,0 2 0,0-1 1,0 1-1,0 0-16,-36 35 1,36-36 15,-35 0 1,0 1-1,35 0-16,0-1 17,-36 36-1,36-35-31,-35 35 31,35-36-15,-36 36 15,36-36-15,-37 36-1,37-34 17,-33 34-17,33-36 1,-37 36 15,37-37-15,-36 37-1,36-35 17,-35 35-17,-1-36 16,36 2 1,-36 34-17,2 0 17,34-36-17,-36 36 16,36-36 16,-35 36-31,-1 0 62,72 0 47,-36 36-109,35-36-1,-35 36-15,36-2 16,-2-34 0,2 36-1,0-36 16,-36 35-31,35-35 16,-35 37 0,36-37-1,1 36 17,-37-2-17,33-34 1,-33 36-1,0 0 1,37-36 0,-37 35-1,0 1 1,36-36 0,-36 35-1,35 0 1,1-35-1,-36 36 1,35 0 0,0-36 15,-35 35-15,0 0 15,36-35-16,-36 36 1,0-1 0,36 2-1,-36-1 17,35-36-17,-35 35 1,0 0 15,35 0 0,-35 1-15,0 0 0,35-1 30,-35 0-30,0 1 0,0-1 15,36-35-15,-36 36-1,0 0 1,0-2 31,0 2-16,0 1-15,36-37 15,-36 35-16,0 1 17,0-2-1,0 2 0,36 0 0,-36-1 16,0 1 16,34-36-32,-34 35 16,0 0 15,0-70 32</inkml:trace>
  <inkml:trace contextRef="#ctx0" brushRef="#br0" timeOffset="-7223.45">19301 13071 0,'0'-37'172,"0"109"-63,0 35-93,0-72-1,0 72-15,0 71 16,0-1 0,0-35-1,0-71 1,0-36-1,0 0 1,0-70 31,0 0-31</inkml:trace>
  <inkml:trace contextRef="#ctx0" brushRef="#br0" timeOffset="-6645.33">19586 13248 0,'0'0'0,"0"35"78,0 1-62,-71 0-1,71-1 1,-36 0-16,-69 37 16,32-36-1,40 0 1,66-36 46,3 0-46,106 70 0,-35-34-1,-71 35 1,-1-37-1,0-34 17</inkml:trace>
  <inkml:trace contextRef="#ctx0" brushRef="#br0" timeOffset="-6317.21">19586 13533 0,'-35'0'0,"35"36"47,35-36-32,1 0 1,34 0-16,74-36 16,-38 36-1</inkml:trace>
  <inkml:trace contextRef="#ctx0" brushRef="#br0" timeOffset="-5582.86">20723 13425 0,'0'-35'16,"-71"70"46,0-35-46,71 36-16,-35 0 15,-36 70 1,71-34 0,71-37-1,35-35 1,0-35 0,-71-37-1,-35 2 1,0-2 15,0-34-15,0 141 15,0 36-15,0 37-1,36-2 1,36-71-1,34 1 1,0-36 0,-70 0-1,0 0 1,-36-36 0</inkml:trace>
  <inkml:trace contextRef="#ctx0" brushRef="#br0" timeOffset="-3805.84">21326 13533 0,'-36'0'16,"2"0"46,68 0 1,2 0-48,0 0-15,105 0 16,3-36 0,-2 36-1,-37-36 1,37 36-1,2 0 1,-3 0 0,1-36-1,-36 36 1,2 0 0,-2 0-1,1 0 1,-37 0 15,37-35-31,-37 35 16,38 0-1,-38 0 1,37 0 0,-36 0-1,0 0 1,1 0-1,-38 0 1,1 0 0,38 0-1,33 0 1,-71 0 0,71 0-1,-70 0 16,35 0-15,-1 0-16,3 0 16,-2 0-1,35 0 1,-35 0 0,-35 0-1,-1 0 16,0 0-15,1 0 0,0 0 46,0 0-46,-2 0-1,38 0-15,-36 0 16,34 0-16,-34 0 31,-1 0 94,1 35-109,0-35 0,-2 0-1,2 0-15,0 0 31,-1 0 48,1 0-33,-36-35 64</inkml:trace>
  <inkml:trace contextRef="#ctx0" brushRef="#br0" timeOffset="-3165.21">25162 13071 0,'0'-37'0,"0"74"141,0-2-125,0 37-1,0-37 1,0 35-16,0 37 16,0-36-1,0 37 1,0-38-1,0-34 1,0-1 15,0-70 32,0-1-32</inkml:trace>
  <inkml:trace contextRef="#ctx0" brushRef="#br0" timeOffset="-2118.34">24949 13213 0,'0'0'0,"-35"0"47,35-35 16,-35 35-32,70 35 31,0 0-46,-35 0 0,36 1-16,-1 0 15,37-1 17,-38-35-32,-34 35 31,-70 1 125,70 0-140,0 0-16,-36-36 15,1 36-15,-1 34 16,1-34 0,0-1-1,-1-35 48,36 36-48,0-72 110,0 1-109</inkml:trace>
  <inkml:trace contextRef="#ctx0" brushRef="#br0" timeOffset="-930.81">22108 11721 0,'0'70'188,"0"-34"-172,0 1-1,0 175 1,-36-106-1,36-34 1,0-37 0,0 0-1,0-70 32</inkml:trace>
  <inkml:trace contextRef="#ctx0" brushRef="#br0" timeOffset="-305.8">22357 11791 0,'0'36'62,"0"1"-46,-71 34 0,35-36-1,-34 0 1,70 1 0,34-1 62,2-35-63,0 36-15,-1-36 16,1 35-16,-2 0 16,2 1-1,0-36 1</inkml:trace>
  <inkml:trace contextRef="#ctx0" brushRef="#br0" timeOffset="-8.92">22357 12005 0,'34'0'32,"2"0"-32,35 36 15,0-36 1,-36 0-1</inkml:trace>
  <inkml:trace contextRef="#ctx0" brushRef="#br0" timeOffset="600.41">23031 11935 0,'0'-36'0,"72"36"47,-72 36-32,70-1-15,-34-35 16,36 71-16,-38 0 16,-34-1-1,0 2 1,-34-37 0,-38 0-1,36-70 1,36 0-1,0-37 1,0 2 0,72-37-1,34 37 1,-70 34 0,-1 1-1,1 35 16,-1 0 1</inkml:trace>
  <inkml:trace contextRef="#ctx0" brushRef="#br0" timeOffset="1522.35">23636 12147 0,'34'0'141,"1"0"-125,38-35-16,-3 35 15,1 0 1,35 0-1,1 0 1,-37 0 0,3 0-1,34 0 1,-73 0 0,2 0-16,71 0 15,-37 0 1,38 0-1,-74 0 1,38 35 0,-36-35-1,34 0 1,1 0 0,1 0-1,-38 0 1,2 0 15,0 0 0,-1 0-31,35-35 16,3 35 15</inkml:trace>
  <inkml:trace contextRef="#ctx0" brushRef="#br0" timeOffset="2225.48">25339 11899 0,'-36'-35'16,"36"-2"156,0 109-31,0-1-126,0-36 1,0 36-16,0 35 15,0 1 1,0-1 0,0-33-1,0-39 1,0 2 15,0-72 0,0 2-15</inkml:trace>
  <inkml:trace contextRef="#ctx0" brushRef="#br0" timeOffset="3178.56">24914 11864 0,'0'35'94,"35"1"-79,1-1 1,-1-35 0,1 35-16,34 1 15,-34-1 1,-36 1-1,36-36 1,-36 35 359,-36 0-359,-34 1-1,34 0 1,0-1-16,1 0 16,-71 36-1,106-34 1</inkml:trace>
</inkml:ink>
</file>

<file path=ppt/ink/ink1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79275" units="1/cm"/>
          <inkml:channelProperty channel="T" name="resolution" value="1" units="1/dev"/>
        </inkml:channelProperties>
      </inkml:inkSource>
      <inkml:timestamp xml:id="ts0" timeString="2020-07-22T06:19:07.812"/>
    </inkml:context>
    <inkml:brush xml:id="br0">
      <inkml:brushProperty name="width" value="0.05292" units="cm"/>
      <inkml:brushProperty name="height" value="0.05292" units="cm"/>
    </inkml:brush>
  </inkml:definitions>
  <inkml:trace contextRef="#ctx0" brushRef="#br0">11733 1587 0,'24'0'891,"1"0"-876,0 0 16,0 0 16,0 0 63,-1 0 202,1 0-31,0 0-77,0 0 139,0 0-30,-1 0 93,1 0-218,0 0 718</inkml:trace>
</inkml:ink>
</file>

<file path=ppt/ink/ink1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79275" units="1/cm"/>
          <inkml:channelProperty channel="T" name="resolution" value="1" units="1/dev"/>
        </inkml:channelProperties>
      </inkml:inkSource>
      <inkml:timestamp xml:id="ts0" timeString="2020-07-22T06:42:35.796"/>
    </inkml:context>
    <inkml:brush xml:id="br0">
      <inkml:brushProperty name="width" value="0.05292" units="cm"/>
      <inkml:brushProperty name="height" value="0.05292" units="cm"/>
    </inkml:brush>
  </inkml:definitions>
  <inkml:trace contextRef="#ctx0" brushRef="#br0">13667 8607 0,'50'0'343,"-25"0"-343,0 0 16,-1 0 0,1 0 15,25 0 0,-25 0 0,-1 0 16,1 0-31,0 0 15,0 0 0,0 0 32,-1 0 15,1 0-47,0 0 32,0 0 46,0 0 47,-1 0 32,1 0 93</inkml:trace>
  <inkml:trace contextRef="#ctx0" brushRef="#br0">18827 8533 0</inkml:trace>
</inkml:ink>
</file>

<file path=ppt/ink/ink1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79275" units="1/cm"/>
          <inkml:channelProperty channel="T" name="resolution" value="1" units="1/dev"/>
        </inkml:channelProperties>
      </inkml:inkSource>
      <inkml:timestamp xml:id="ts0" timeString="2020-07-22T06:44:50.310"/>
    </inkml:context>
    <inkml:brush xml:id="br0">
      <inkml:brushProperty name="width" value="0.05292" units="cm"/>
      <inkml:brushProperty name="height" value="0.05292" units="cm"/>
    </inkml:brush>
  </inkml:definitions>
  <inkml:trace contextRef="#ctx0" brushRef="#br0">25375 8632 0,'25'0'766,"0"0"-751,0 0 17,-1 0-17,1 0 17,0 0 77,0 0 172,0 0-140,-1 0-94,1 0 140,0 0 1,0 0 140,0 0-266,-25-25-30,24 25 171,1 0 15</inkml:trace>
  <inkml:trace contextRef="#ctx0" brushRef="#br0" timeOffset="43011.75">20960 13072 0,'25'0'891,"0"0"-875,-1 0 30,1 0 1,0 0 16,0 0 31,0 0 62,-1 0 0,1 0-93,0 0 140,0 0-94,0 0 16,-1 0-31,1 0 203,0 0 125,0 0-266,0 0-94,-1 0 110</inkml:trace>
  <inkml:trace contextRef="#ctx0" brushRef="#br0" timeOffset="49599.88">18827 8558 0,'0'24'1093,"25"-24"-1077,-1 0 0,1 0-1,0 0 1,0 0 0,0 0 77,-1 0 392,1 0-360,0 0 0,0 0-47,0 0 47,-1 0 94,1 0-48,0 0 267</inkml:trace>
  <inkml:trace contextRef="#ctx0" brushRef="#br0" timeOffset="63900.91">20141 13022 0,'25'0'828,"0"0"-828,0 0 47,0 0 78,-1 0-31,1 0-32,0 0 48,0 0 15,0 0-31,-1 0-16,1 0 15,0 0-46,0 0 31,0 0 188,-1 0-16</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79275" units="1/cm"/>
          <inkml:channelProperty channel="T" name="resolution" value="1" units="1/dev"/>
        </inkml:channelProperties>
      </inkml:inkSource>
      <inkml:timestamp xml:id="ts0" timeString="2020-07-08T05:22:57.740"/>
    </inkml:context>
    <inkml:brush xml:id="br0">
      <inkml:brushProperty name="width" value="0.05292" units="cm"/>
      <inkml:brushProperty name="height" value="0.05292" units="cm"/>
    </inkml:brush>
  </inkml:definitions>
  <inkml:trace contextRef="#ctx0" brushRef="#br0">17338 6871 0,'50'0'157,"-25"0"-142,74 0-15,0 0 16,25 0-1,-49-25 1,-50 25 0</inkml:trace>
  <inkml:trace contextRef="#ctx0" brushRef="#br0" timeOffset="390.67">17438 7119 0,'-25'0'0,"25"25"16,-25-25 15,75 0 1,74 0-17,25-25 1,-1 25-1,-98 0 1</inkml:trace>
  <inkml:trace contextRef="#ctx0" brushRef="#br0" timeOffset="1171.94">18678 6499 0,'0'0'0,"0"-25"16,0 50 46,0 0-46,0 24-16,0 50 16,0-24-1,0-26 1,0 1 0,0-25-1</inkml:trace>
  <inkml:trace contextRef="#ctx0" brushRef="#br0" timeOffset="1593.81">18504 7094 0,'-25'0'0,"75"0"63,-25 0-48,74 0-15,25 0 16,-25 0 0,-49 0-1,-25 0 1</inkml:trace>
  <inkml:trace contextRef="#ctx0" brushRef="#br0" timeOffset="2171.94">18752 7342 0,'0'-25'0,"0"1"47,-24 24-31,-1 0 0,0 0-16,-25 0 15,1 24 1,-1 26-1,25 0 1,50-1 15,0-49-31,25 0 16,24-25 0,-24 1-1,-26-26 1,1 25-1,-25 0 1,0 1 47</inkml:trace>
  <inkml:trace contextRef="#ctx0" brushRef="#br0" timeOffset="2765.66">18752 7441 0,'-24'0'94,"-1"0"-79,25 25-15,-50-25 16,25 25 0,-24 0-1,24 24 1,0-24-1,25 25 1,0-1 0,75-24-1,-1-25 1,0-25 0,-24 1-1,-25-1 1,-25-25-1,-25-24 17,-25 49-32,26 0 15</inkml:trace>
  <inkml:trace contextRef="#ctx0" brushRef="#br0" timeOffset="3375.02">19199 6896 0,'0'-25'31,"0"50"32,0 0-48,49 24 1,1 26-1,24-1 1,-49-24 0,0-50-1</inkml:trace>
  <inkml:trace contextRef="#ctx0" brushRef="#br0" timeOffset="3765.66">19447 6896 0,'0'-25'0,"0"50"0,0-75 31,0 75 1,0 0-17,-50 49 1,1 1 0,24-51-1,0 51-15,0-26 16,-24 1-1</inkml:trace>
  <inkml:trace contextRef="#ctx0" brushRef="#br0" timeOffset="4375.1">19943 6648 0,'-25'0'16,"0"0"0,-24 0-16,-1 24 15,-24 51 1,74-1-1,0 1 1,74-26 15,1-49-31,24 0 16,-74-24 0,-1-26-1,-24-25 1,0 26-1,-24-1 1,-1 1 0</inkml:trace>
  <inkml:trace contextRef="#ctx0" brushRef="#br0" timeOffset="4921.96">19993 6896 0,'-25'25'109,"-25"-1"-93,50 1 0,-49 0-16,24 25 15,25-26-15,-25 51 16,25-26 0,0 26-1,50-26 1,49-49-1,-25 0 1,1-24 0,-51-51-1,-24 1 1,-49-1 0,-50 26-1</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79275" units="1/cm"/>
          <inkml:channelProperty channel="T" name="resolution" value="1" units="1/dev"/>
        </inkml:channelProperties>
      </inkml:inkSource>
      <inkml:timestamp xml:id="ts0" timeString="2020-07-08T05:24:47.707"/>
    </inkml:context>
    <inkml:brush xml:id="br0">
      <inkml:brushProperty name="width" value="0.05292" units="cm"/>
      <inkml:brushProperty name="height" value="0.05292" units="cm"/>
    </inkml:brush>
  </inkml:definitions>
  <inkml:trace contextRef="#ctx0" brushRef="#br0">9079 10145 0,'-25'0'15,"0"-25"1,99 50 47,-49-25-48,124-25-15,49 1 16,-24-1-1,-75 25 1</inkml:trace>
  <inkml:trace contextRef="#ctx0" brushRef="#br0" timeOffset="437.56">9079 10567 0,'-25'0'32,"124"0"30,-49 0-46,49-25-16,-50 25 0,150-25 15,-50 0 1,-25 25 0,-75 0-1</inkml:trace>
  <inkml:trace contextRef="#ctx0" brushRef="#br0" timeOffset="2546.9">10542 9723 0,'25'25'15,"0"50"1,-1-51 0,1 51-16,-25-50 15,25 24-15,-25 26 16,0-50-1,0-75 17,0-25-17,25-24 1,24 25 0,26 24-1,-1 75 1,-24 25-1,24 24 1,-24 25 0,-1-24-1,-49-1 1</inkml:trace>
  <inkml:trace contextRef="#ctx0" brushRef="#br0" timeOffset="2890.71">11435 9823 0,'0'-25'16,"50"50"-1,24 24 1,0 26-1,1-26 1,-26-24 0</inkml:trace>
  <inkml:trace contextRef="#ctx0" brushRef="#br0" timeOffset="3156.32">11782 9748 0,'-25'0'0,"25"-25"16,-49 50 0,-1 25-1,1 24 1,-26 50-1,50-49 1,-24-1 0,24-74-1</inkml:trace>
  <inkml:trace contextRef="#ctx0" brushRef="#br0" timeOffset="4046.92">12378 9475 0,'0'-24'0,"0"48"63,-50 51-48,50-50 1,-25 24-16,0 26 16,25-26 15,75-24-16,-26-50 1,26 0 0,-26-24-1,-24 24 1,-25 0 0,0 50 15,0 0-16,0 0 1,-25 24-16,25 26 16,0-26-1,0 1 1</inkml:trace>
  <inkml:trace contextRef="#ctx0" brushRef="#br0" timeOffset="4328.17">12303 10096 0,'0'0'0,"75"-25"31,-51 25-15,51 0-16,24-25 15,-25 25 1,-49-25 0,0 25-1</inkml:trace>
  <inkml:trace contextRef="#ctx0" brushRef="#br0" timeOffset="4859.42">12402 10319 0,'0'-25'63,"25"25"-48,74-25 1,-24 25 0,-50 25-1,-25 25 1,-25-1 0,25-24-1,0 0 1,0 0-1,25 24 1,-25 1 0,-50-1-1,-49-24 1,49-25 0,1-25 15,49 1-31,0-1 0</inkml:trace>
  <inkml:trace contextRef="#ctx0" brushRef="#br0" timeOffset="5665.82">13022 9748 0,'0'-25'0,"0"50"47,0 50-32,25-75 1,-25 74-16,0 0 16,0-24-1</inkml:trace>
  <inkml:trace contextRef="#ctx0" brushRef="#br0" timeOffset="5884.57">13246 9699 0,'0'24'16,"25"26"-1,-1 49 1,-24-49-1,0 24 1,0-24 0</inkml:trace>
  <inkml:trace contextRef="#ctx0" brushRef="#br0" timeOffset="6165.83">12874 9773 0,'-25'-25'16,"50"25"-1,123-25 1,-24 25-1,1-24 1,-76 24 0</inkml:trace>
  <inkml:trace contextRef="#ctx0" brushRef="#br0" timeOffset="6884.58">13618 9699 0,'-25'-25'16,"25"0"15,25 50-15,0-25-1,24 25-15,50 24 16,-74 26 0,0-1-1,-25 0 1,-25-24-1,0-25 1,1-25 0,-1-50-1,25 1 1,49-26 0,1-24-1,24 25 1,-24 24-1,-25 50 1,-25-25 0</inkml:trace>
  <inkml:trace contextRef="#ctx0" brushRef="#br0" timeOffset="7509.53">14188 9376 0,'0'0'0,"0"-25"16,0 1-1,0-1 17,25 25-17,25 0 1,-1 25 0,-24-1-1,-25 26 1,-25 0-1,25-26 1,0 26 0,75 0-1,-1-26 1,-49 26 0,-25-25-1,-50 0 1,-24-25 15,49 24-31</inkml:trace>
  <inkml:trace contextRef="#ctx0" brushRef="#br0" timeOffset="8447.1">10740 10864 0,'75'0'79,"-50"0"-64,74 0-15,-50 0 16,125 0-16,149 0 15,-224 0 1,0 0-16,596 0 16,-274 0-1,-98 0 1,49-24 0,-75 24-1,-73-25 1,-125 25-1,-74 0 1</inkml:trace>
  <inkml:trace contextRef="#ctx0" brushRef="#br0" timeOffset="9353.34">12129 11460 0,'25'0'0,"-25"-25"16,0 0 15,-25 25-16,-24 0 1,-50 50 0,74 24-1,0-24 1,75-1 0,24-24-1,0-50 1,-49 1-1,-25-26 1,0 0 0,0-24-1,0 49 1,0 50 31,0 0-32,0 0 1,25 24-16,0-24 16,0 0-16,24 24 15,1-49 1,-25 25 0,0-25-1,-25-25 1</inkml:trace>
  <inkml:trace contextRef="#ctx0" brushRef="#br0" timeOffset="10119">12353 11112 0,'0'0'0,"0"-24"47,49 24 16,-24 0-48,0 24-15,0 1 16,-25 25-1,0 0 1,0-26 0,-50 1-1,25-25 1,75 0 31,0 0-32,-26 25 1,-24 0 0,0 24-1,-49-24 1,-1 0 0,1-25-1,49-25 16,-25 25-15</inkml:trace>
  <inkml:trace contextRef="#ctx0" brushRef="#br0" timeOffset="11900.27">8954 12923 0,'50'0'78,"-25"0"-62,74 0-16,50 0 16,-25-25-1</inkml:trace>
  <inkml:trace contextRef="#ctx0" brushRef="#br0" timeOffset="12181.52">8905 13122 0,'-25'24'16,"25"1"-1,25-25 16,24 0-31,100 0 16,0-25 0,-50 25-1,-74 0 1</inkml:trace>
  <inkml:trace contextRef="#ctx0" brushRef="#br0" timeOffset="13619.04">11063 12526 0,'0'-24'16,"0"-1"-1,0 0 17,0 0 30,0 50-31,0 0-15,0 0 0,0 49-16,25 0 15,-1 26 1,-24-26-1,0-49 1,0 0 47,-24-25-48,-1 0-15,0 0 16,25-25 15,50 25 0,49 0-15,-25 0 0,-24 0-1</inkml:trace>
  <inkml:trace contextRef="#ctx0" brushRef="#br0" timeOffset="15134.68">11782 12402 0,'0'-24'0,"25"48"62,25 26-46,-26-25-1,1 24-15,0 1 16,25 0 0</inkml:trace>
  <inkml:trace contextRef="#ctx0" brushRef="#br0" timeOffset="15369.06">12005 12353 0,'0'-25'0,"0"50"15,-24 0 1,-26 24 0,0 26-1,-24-1 1,24-24-1,26-26 1</inkml:trace>
  <inkml:trace contextRef="#ctx0" brushRef="#br0" timeOffset="15884.69">12526 12229 0,'0'0'0,"0"25"16,0 49 0,0-24-1,0-1 1,0-24 0,50-25-1,24 0 1,-24-25-1,-25 0 17,-25 1-32,0 73 62,0 1-46,0-1-1,0 1 1,0-25 0</inkml:trace>
  <inkml:trace contextRef="#ctx0" brushRef="#br0" timeOffset="16150.27">12526 12774 0,'0'0'0,"75"-24"32,24 24-17,0 0 1,-49-25-1,-25 25 1</inkml:trace>
  <inkml:trace contextRef="#ctx0" brushRef="#br0" timeOffset="16650.32">12675 12973 0,'0'-25'15,"25"0"32,49 25-31,1 0 0,-50 0-1,-25 25 1,0 0-16,0 24 15,-25 1 17,0-25-32,50-25 15,0 25 1,-25-1 0,-25 26-1,-74-25 1,24 0-1,26-25 1,24-25 0</inkml:trace>
  <inkml:trace contextRef="#ctx0" brushRef="#br0" timeOffset="17384.71">13370 12278 0,'0'50'16,"0"24"-1,0 1 1,-25-1-1,0-24 1,25-25 0</inkml:trace>
  <inkml:trace contextRef="#ctx0" brushRef="#br0" timeOffset="17619.08">13643 12278 0,'24'0'16,"-24"50"-1,0 24 1,0-24 0,25 24-1,25-24 1,-1-50-1,-24 0 1</inkml:trace>
  <inkml:trace contextRef="#ctx0" brushRef="#br0" timeOffset="17884.72">13246 12303 0,'0'-25'0,"0"50"0,25-50 15,123 25 1,26-24 0,-75 24-1,-49 0 1</inkml:trace>
  <inkml:trace contextRef="#ctx0" brushRef="#br0" timeOffset="19087.84">14759 12080 0,'0'-25'15,"-25"0"1,0 25-16,0 25 16,-24 25-1,24 24 1,25-24 0,50-25-1,-1-1 1,26-48-1,-51-1 1,1-25 0,0-24-1,-25 24 1,0 0 0,0 75 15,0 25-16,0-1 17,0 1-32,25 0 15,24-25 1,1-25 0,0 0-1,-26-25 1</inkml:trace>
  <inkml:trace contextRef="#ctx0" brushRef="#br0" timeOffset="19384.73">14635 12502 0,'0'24'15,"74"-24"1,25 0 0,50-24-1,-25 24 1,-74-25-1</inkml:trace>
  <inkml:trace contextRef="#ctx0" brushRef="#br0" timeOffset="19790.98">14808 12675 0,'25'0'31,"25"0"-16,-25 0 1,-25 25-16,24 25 16,-48 24-1,-51-24 1,50-26 0,25 1-1,25-25 16,50 0-31,-1 0 16,-24-25 0,-26 25-1</inkml:trace>
  <inkml:trace contextRef="#ctx0" brushRef="#br0" timeOffset="20369.07">14412 11807 0,'-25'0'15,"0"25"32,0 24-31,-25 26-1,1 49 1,-1 0 0,25 50-1,25-1 1,25-24-1,50-50 1</inkml:trace>
  <inkml:trace contextRef="#ctx0" brushRef="#br0" timeOffset="20822.25">15478 11981 0,'25'0'16,"0"24"15,24 26-15,-49-25-1,50 24-15,0 100 16,-26-49 0,1 73-1,-25-74 1,-74 1 0,24-76-1</inkml:trace>
  <inkml:trace contextRef="#ctx0" brushRef="#br0" timeOffset="21790.97">15751 11559 0,'0'-25'94,"50"25"-79,-1-25 1,-24 50-1,0 0 1,-25 25 0,-25 24-1,0-24 1,25-1 0,99-24-1,-24 0 1,-50 0-1,-25-1 17,-75 1-32,1-25 15,49 25 1</inkml:trace>
  <inkml:trace contextRef="#ctx0" brushRef="#br0" timeOffset="22619.14">10964 13419 0,'-25'0'0</inkml:trace>
  <inkml:trace contextRef="#ctx0" brushRef="#br0" timeOffset="23025.35">11187 13469 0,'74'0'78,"-49"0"-62,99 0-16,-74 0 16,148 0-16,25 0 15,174 0 1,25 25-1,0-25 1,-323 0 0,223 25-16,-24-25 15</inkml:trace>
  <inkml:trace contextRef="#ctx0" brushRef="#br0" timeOffset="23150.4">14635 13519 0,'0'0'0,"99"0"16,-74 0-1,-25-25 1,25 25 0</inkml:trace>
  <inkml:trace contextRef="#ctx0" brushRef="#br0" timeOffset="25244.18">13568 13469 0,'-25'0'16,"25"25"171,75-25-171,-26 0 0,26 0-1,74 25 1,74-25-1,-74 0 1,49 0 0,-74 0-1,-25 0 1,-24 0 0,-50 0-1,-1 0 32,1 0 47,0 0-63,0-25-15,-50 25 93</inkml:trace>
  <inkml:trace contextRef="#ctx0" brushRef="#br0" timeOffset="26301.85">13047 14039 0,'0'-24'16,"-49"24"-1,-1 0 1,-24 24 0,-1 51-1,50-1 1,25-24 0,25-25-1,25-25 1,24-25-1,-24-25 1,-50 1 0,25-26 15,-25 50-31,0 1 16,0 73 15,0 1-16,49-1 1,1 1 0,24-50-1</inkml:trace>
  <inkml:trace contextRef="#ctx0" brushRef="#br0" timeOffset="27098.78">13370 13891 0,'0'-25'31,"-25"25"-16,50 0 220,0 0-220,-1 0-15,1 0 16,-25 25 0,-25-1 15,1-24-15,24 25-1,24-25 1,26 25-1,-25 0 1,-25 0 0,-25-1-1,-25 1 1,1-25 0,24 0-1,25-25 1</inkml:trace>
  <inkml:trace contextRef="#ctx0" brushRef="#br0" timeOffset="30020.69">13221 13692 0,'25'0'63,"0"0"-47,-1 0-1,26 0 1,-25 0-1,24 25 1,-24-25 0,0 25-1,-25 0 17,0-1-1,0 1-16,0 0 1,-25-25 0,25 25-1,-25-25-15,1 0 16,-1 25 0,0-25-1,0 0 1,0 0-1,1 0 1,-1 0 0,50 24 249,-1-24-249,1 0 0,0 0-1,0 25 16,0-25-15,-1 0 0,1 0-1,-25 25 17,25-25-17,-25 25 63,0 0-46,0-1-1,0 1 16,-25-25-32,25 25 17,-49-25-17,24 0 16,0 0-15,0 0 0,0 0 31,1 0-32,-1 0 32,25-25 94</inkml:trace>
  <inkml:trace contextRef="#ctx0" brushRef="#br0" timeOffset="32801.97">9376 15776 0,'-49'0'0,"98"0"62,-24-25-46,25 25-16,74-25 15,-75 0 1</inkml:trace>
  <inkml:trace contextRef="#ctx0" brushRef="#br0" timeOffset="33020.71">9451 15925 0,'-25'24'0,"25"1"16,25-25 15,49 0-31,124 0 16,-98-25-1,-26 25 1</inkml:trace>
  <inkml:trace contextRef="#ctx0" brushRef="#br0" timeOffset="33880.11">11162 15602 0,'-50'0'0,"-24"25"16,74 0 0,-50 24-16,26 26 15,24 24 1,74-49-1,0-26 1,26-24 0,-51-49-1,-24-1 1,0-24 0,-50-1-1,-24 1 1,24 24-1</inkml:trace>
  <inkml:trace contextRef="#ctx0" brushRef="#br0" timeOffset="34145.74">11609 15850 0,'0'-25'46,"0"1"-30,24 24 0</inkml:trace>
  <inkml:trace contextRef="#ctx0" brushRef="#br0" timeOffset="35020.75">11931 15553 0,'0'-25'32,"25"25"-17,0 0-15,24 0 16,1 0-1,-25 0 1,-75 0 31,25 0-31,0 0-16,-49 0 15,49 25 1,0-25-1,1 24 1,24 1 0,0 25-1,0 24 1,24-24 0,1-25-1,25-25 1,24 0-1,1 0 1,-26 0 0,-24 49-1,-25 1 17,-99 49-17,24-74 1,26-25-1,-1-25 1</inkml:trace>
  <inkml:trace contextRef="#ctx0" brushRef="#br0" timeOffset="35567.61">12477 15627 0,'0'-25'15,"0"0"1,25 1 0,24 24-1,-24 0 1,25 24-16,-1 51 15,-49 24 1,-49 0 0,-26-24-1,1-51 1,74 1 0,0 0-1,49-25 1,75 0-1,25 0 1,-25-25 0,-49 25-1,-51 0 1</inkml:trace>
</inkml:ink>
</file>

<file path=ppt/ink/ink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79275" units="1/cm"/>
          <inkml:channelProperty channel="T" name="resolution" value="1" units="1/dev"/>
        </inkml:channelProperties>
      </inkml:inkSource>
      <inkml:timestamp xml:id="ts0" timeString="2020-07-08T05:51:34.922"/>
    </inkml:context>
    <inkml:brush xml:id="br0">
      <inkml:brushProperty name="width" value="0.05292" units="cm"/>
      <inkml:brushProperty name="height" value="0.05292" units="cm"/>
      <inkml:brushProperty name="color" value="#7030A0"/>
    </inkml:brush>
  </inkml:definitions>
  <inkml:trace contextRef="#ctx0" brushRef="#br0">13692 8062 0,'0'-25'15,"0"50"110,0-1-109,25 51-16,-25-50 16,25 49-16,0 0 15,-1 1 1,-24-50 15,0-1-31,25-48 47,0-1-31,25-25-1,24 1 1,-24-1-1,-1 0 1,-49 26 15,-25 24 1,1 0-17,24-25 1</inkml:trace>
  <inkml:trace contextRef="#ctx0" brushRef="#br0" timeOffset="234.35">13965 8136 0,'-25'-25'15,"0"25"17,50 25 14,25 25-30,-1-1 0,-24-24-1,25 0-15,-1 24 16,1-24 0,-50 0-1</inkml:trace>
  <inkml:trace contextRef="#ctx0" brushRef="#br0" timeOffset="1359.4">13940 7838 0,'25'25'78,"-25"0"-62,50 0-16,49 49 16,-25-24-1,1-1 1,-26 1 0,-24-50-1,-75-25 63,1 0-62,-1 1 0,-24-26-1,24-25 1,1 26-1,24-1 1,0-24 0,25 24-1,25 25 1,49 25 0,-24 50-1,-25 24 1,-25-49-1,0 50-15,0-26 16,0 1 0,-25-50 15,25-25-15,49 25 77,-24 0-77,25 0-16,-25 0 16,74 0-16,25-25 15,0 0 1,-50 1 15,-49 24-15</inkml:trace>
  <inkml:trace contextRef="#ctx0" brushRef="#br0" timeOffset="4234.42">14486 10145 0,'0'25'0,"0"-50"156,50 0-140,-1 1-1,-24 24 1,0-25-16,0 25 16,24 25 46,-49-1-46,25 1-16,-25 0 15,25 0-15,0 0 16,-1 24-16,1-24 16,25 0-1,-50 0 1,25-25 0,-25-25 15,0 0-16,0-25 1,-25 1 0,0-1-1,0-24 1,25 49 0,-25 0-1,25 0 1,-24 25-1,24-25 1,0 1 15,24-1 1,51 0-17,24 0 1,-25 0-1,-49 25 1</inkml:trace>
  <inkml:trace contextRef="#ctx0" brushRef="#br0" timeOffset="4984.42">15032 10096 0,'0'-25'31,"0"0"-15,0 0-1,24 25 1,1 0-16,25-25 16,-25 50-1,-25 25 1,0 24 15,0-24-31,0-25 0,-25 24 16,0-49-1,25 25 1,0-50 15,74 25-15,1-25-1,-50 25 1,-1-24 0</inkml:trace>
  <inkml:trace contextRef="#ctx0" brushRef="#br0" timeOffset="5906.32">15751 9897 0,'-50'0'31,"26"0"-15,-1 0 0,-25 25-16,1 24 15,24 1 1,25 25 15,0-26-31,25-24 16,49-25-1,0-25 1,-24-24 0,-50-1-1,0 25 1,0-25-1,-25 26 1,0-1 0,25 0-1,-24 25 17,24 25 14,0 0-30,0-1 0,24 1-1,51 25 1,-26-50 0,-24 25-1,0-25 1,0-25-1</inkml:trace>
  <inkml:trace contextRef="#ctx0" brushRef="#br0" timeOffset="7515.7">14412 11336 0,'-25'0'47,"0"0"-31,0 0-1,0 25-15,25-1 16,-49 1-16,-1 25 16,50 24-1,0-24 1,50-25 0,-1-25-1,1-25 1,0 0-1,-26 0 1,-24-24 0,0-1-1,0 0 1,0 26 0,0-1 15,0 50 31,0-1-46,0 26 0,0 0-1,25-1 1,0 1-1,25-25 1,-1-1 0,-24-24-1,0 0 1,-25-24 0</inkml:trace>
  <inkml:trace contextRef="#ctx0" brushRef="#br0" timeOffset="9156.34">18231 10492 0,'-49'0'0,"49"25"15,-25-25-15,-49 25 16,49 25 0,0-1-1,0 1 1,25-1 0,0 1-1,25-25 1,49 0-1,-49-50 1,25-25 0,-25 1-1,-25-1 1,0 0 0,0 1-1,0 24 1,0 0-1,0 50 79,0 0-78,0 0-16,0-1 15,0 1-15,0 0 0,24 25 16,1-26 0,25 1-1,-25-25 1,-1-25 0,1 25-1,-25-24 1</inkml:trace>
  <inkml:trace contextRef="#ctx0" brushRef="#br0" timeOffset="12527.76">19050 6524 0,'25'0'171,"0"24"-155,-1 1 0,26 50-1,-25-51 1,0 1 0,-1 0-1,-24 0 1,0-50 734,0 0-703,-49 0-32,24 1 1,25-1 0,-25 25-1,0 0 1,25-25-16,-24 0 15,-1 25 17,25-25-32,-25 25 15,0 0 32,0 0-16,25 25 1,0 0-1,-24 0-15,24 24-1,0-24 1,24 25-1,26-25 1,-25-1 0,0-24-16,24 0 15,1 0 1,-25 0 0,-25-24 15,0-1-16,0 0 1,0 0 0,24 25 15,-24-25-15,0 1-1,0-1 1,-24 25-1,24-25 1,-25 25-16,25-25 16,-25 25-1,25 25 204,0 0-203,25-25-1,-25 25-15,49-1 16,1 26 0,0-25-1,-26-25-15,26 25 16,0-25-1,-26-25 1</inkml:trace>
  <inkml:trace contextRef="#ctx0" brushRef="#br0" timeOffset="16286.93">17884 1836 0,'0'24'78,"0"26"-62,0 0-16,-49 49 16,24 0-1,25-74 1,-25 24-1,50-49 48,0 0-47,24 0-16,50-24 15,-24-1 1,-26 25-1,-24-25 1,-25 0 15,0 0-15,-25 1 0,25-1-1,-24 25 16,24 25 16,0-1-47,0 26 16,24 49 0,1-49-1,-25 24 1,25 1-1,-25-51 1</inkml:trace>
  <inkml:trace contextRef="#ctx0" brushRef="#br0" timeOffset="17161.93">18355 1960 0,'0'49'47,"25"1"-31,-25-25-1,25 49-15,0 25 31,-25-74-31,0 0 16,0-50 31,0 0-31,-25-24-16,0-26 15,0-24 1,25 0-1,0 49 1,50 1 0,-25 49-1,24 24 1,-24 26 0,-25 24-1,-25-49 1,-49 50-1,74-51 79,25 1-78,0-25-16,-1 25 15,76 0-15,24 0 16,-25-1 0,-25-24-1,-74 25 17,25-25-32,-50-25 46</inkml:trace>
  <inkml:trace contextRef="#ctx0" brushRef="#br0" timeOffset="18083.77">17438 1860 0,'0'25'140,"0"0"-124,0 49-16,0 50 15,24-24 1,26-1 0,0-25-1,24-49 1</inkml:trace>
  <inkml:trace contextRef="#ctx0" brushRef="#br0" timeOffset="18740.08">18827 1687 0,'25'0'31,"-1"0"-15,1 25-1,0-25 1,0 0-16,0 24 0,74 76 15,-25-26 1,-24 50 0,-50-50-1,0 26 1,-50-1 0,25-74-1</inkml:trace>
  <inkml:trace contextRef="#ctx0" brushRef="#br0" timeOffset="19411.97">18951 1339 0,'25'0'31,"-1"0"-15,26 25 0,-25 0-1,-25 49 1,-25 1-1,25-50 1,50-25 31,-26 0-31,26 0-16,0 0 15,-26 0 16</inkml:trace>
  <inkml:trace contextRef="#ctx0" brushRef="#br0" timeOffset="20036.97">19645 1910 0,'50'0'63,"24"-25"-48,1 0 1,-50 25-1,24-24-15</inkml:trace>
  <inkml:trace contextRef="#ctx0" brushRef="#br0" timeOffset="20365.09">19695 2034 0,'0'0'0,"0"25"16,25-25-1,0 0 1,24-25-1,-24 25 1,0 0 31,-25-25-31</inkml:trace>
  <inkml:trace contextRef="#ctx0" brushRef="#br0" timeOffset="21161.96">19745 2059 0,'-25'0'16,"0"0"78,75 0-48,-26-25-30,1 25-16,0 0 16,25 0-16,49-25 15,-50 25 1</inkml:trace>
  <inkml:trace contextRef="#ctx0" brushRef="#br0" timeOffset="22833.88">20538 1811 0,'-25'0'0,"50"0"63,0-25-47,0 25-1,0-25-15,24 25 31,-24 0-31,-25-25 0,25 50 32,0 25-17,0-1 1,24 1 0,1 24-1,-1-24 1,-24-25-1,-25 0 1,0-50 31,0 0-31,0 0-16,0-49 15,0-25 16,-25 24-31,-24-24 16,24 24 0,25 26-1,25 24 1,24 0 0,26 0-1,-1 25 1,-49 0-1,0 0 1,0 0 31</inkml:trace>
  <inkml:trace contextRef="#ctx0" brushRef="#br0" timeOffset="23583.84">21109 1712 0,'0'-25'78,"25"0"-63,-1 25 1,1 0 0,0 0-1,0 25-15,-25 49 16,0 1 0,-50-26-1,1 1 1,49-25-1,24-25 32,26 0-31,0 0 0,24 0-1,-24 0 1</inkml:trace>
  <inkml:trace contextRef="#ctx0" brushRef="#br0" timeOffset="24302.65">21853 1563 0,'-50'0'32,"1"0"-17,24 24 1,-50 26 0,51 49-1,24-24 1,0-26-1,74-24 1,-24-25 0,24-25-1,-49 1 1,-25-26 0,0 0-1,0 1 1,0-1-1,0 25 1,0 50 15,0 0-15,0 49 0,0-24-1,50 24 1,-1-49-1,-24-25 1,25 0 0</inkml:trace>
  <inkml:trace contextRef="#ctx0" brushRef="#br0" timeOffset="25099.51">20513 1439 0,'0'0'0,"-24"24"62,-1 26-46,25-25-1,0 74-15,0 75 16,0-50 0,74 0-1,1-50 1,-51-74 0</inkml:trace>
  <inkml:trace contextRef="#ctx0" brushRef="#br0" timeOffset="26037.04">22126 1339 0,'25'25'266,"24"25"-251,-49-25 1,25 24-16,25 75 16,-50 0-1,-25 0 1,-25-24-1,1-51 1</inkml:trace>
  <inkml:trace contextRef="#ctx0" brushRef="#br0" timeOffset="26865.17">22225 1141 0,'0'-25'0,"25"0"63,24 25-48,1 0 1,-25 50 0,-25 0-1,0-1 1,-25-24-1,0 0 1,75-25 15,-1-25-15,-24 25 0,25 0-16</inkml:trace>
  <inkml:trace contextRef="#ctx0" brushRef="#br0" timeOffset="27568.32">22647 1712 0,'24'0'47,"-24"-25"-32,50 25-15,25-25 16,-1 0-1,25 0 1,-74 25 0,0-25-1</inkml:trace>
  <inkml:trace contextRef="#ctx0" brushRef="#br0" timeOffset="27927.69">22820 1538 0,'0'-25'16,"0"50"46,0 0-46,25-1-16,0 76 16,-25-26-1,0 1 1,0-26-1,25 1 1</inkml:trace>
  <inkml:trace contextRef="#ctx0" brushRef="#br0" timeOffset="29021.46">23713 1389 0,'0'-25'16,"-25"0"15,-24 25-15,-1 25 0,50 0-1,-49 0-15,-1 74 16,50-74-1,0 49-15,0-24 16,50 0 0,24-50-1,-24-25 1,-1 0 0,-24-25-1,-25-24 1,0-1-1,0 1 1,0 49 0,0 75 77,25-50-77,-25 25-16,0 24 0,25 1 16,-1 24-1,26-24 1,0-25 0,-25 0-1,-1-50 1,-24 0-1</inkml:trace>
  <inkml:trace contextRef="#ctx0" brushRef="#br0" timeOffset="29568.34">23837 1091 0,'25'0'31,"0"0"-16,0 0 1,0 50 0,-25 0-1,-25 24 1,0-24 0,0-50-1,75 0 1,49 0-1,0-25 1,-74 25 0</inkml:trace>
</inkml:ink>
</file>

<file path=ppt/ink/ink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79275" units="1/cm"/>
          <inkml:channelProperty channel="T" name="resolution" value="1" units="1/dev"/>
        </inkml:channelProperties>
      </inkml:inkSource>
      <inkml:timestamp xml:id="ts0" timeString="2020-07-08T05:42:28.376"/>
    </inkml:context>
    <inkml:brush xml:id="br0">
      <inkml:brushProperty name="width" value="0.05292" units="cm"/>
      <inkml:brushProperty name="height" value="0.05292" units="cm"/>
      <inkml:brushProperty name="color" value="#0070C0"/>
    </inkml:brush>
  </inkml:definitions>
  <inkml:trace contextRef="#ctx0" brushRef="#br0">13678 14847 0,'0'-44'15,"0"-1"1,-46-1 0,-45 0-1,-44 46 1,-46 92-1,44 43 1,47 92 0,90-46-1,135-90 1,1-45 0,1-46-1,-2-137 1,-89 1-1,-1-90 17,-45 180-32,0-135 15,0 135 1,0 183 15,0 44-15,136 0-1,1-89 1,-48-48 0,3 1-1,-47-45 1,1 0 0</inkml:trace>
  <inkml:trace contextRef="#ctx0" brushRef="#br0" timeOffset="1">14720 14758 0,'0'0'0,"-46"0"16,138 0 31,89 0-32,46-46 1,-90 0-1,-93 46 1</inkml:trace>
  <inkml:trace contextRef="#ctx0" brushRef="#br0" timeOffset="2">14766 15074 0,'0'46'16,"91"-46"-1,90-46 1,0 2 0,0 44-1,-135-46 1</inkml:trace>
  <inkml:trace contextRef="#ctx0" brushRef="#br0" timeOffset="3">16534 14712 0,'0'-46'0,"-90"1"15,90 1 1,0-2 0,0-45-1,135-1 1,46 92 0,-43 137-1,-138 44 1,-46 92-1,-181-47 1,92-90 0,43-45-1,92-45 17,0-92-17,136 46-15,90-46 16,1 1-1,-90 1 1,-91 44 15</inkml:trace>
  <inkml:trace contextRef="#ctx0" brushRef="#br0" timeOffset="4">17713 14939 0,'-44'0'0,"44"-46"31,0 92 0,44-1-31,47 45 16,1 47-1,-3-2 1,3-89 0,-47-46-1,-1 0 1,-44-91 0,0 1-1,-44-91 1,-1-2-1,-92-43 1,1 45 15,136 135-31,0 0 16,0 2 15,92 44-15,178 0-1,94 0 1,-2-45 0,-89 45-1,-92 0 1,-136-46 0</inkml:trace>
  <inkml:trace contextRef="#ctx0" brushRef="#br0" timeOffset="5">18803 14803 0,'-46'-45'15,"0"45"1,46-46 46,0 0-30,46 46-17,-46-45 1,89 45-16,3 45 16,-46 92-1,-92-1 1,-46-1-1,-43-44 17,44 1-32,47-48 15,88-44 1,139 0 0,43 0-1,-45 0 1,-45-44-1</inkml:trace>
  <inkml:trace contextRef="#ctx0" brushRef="#br0" timeOffset="6">20479 14440 0,'-44'0'32,"44"91"30,0 44-46,0-89-1,0 89-15,90 48 16,-90-48 0,0-43-1,0-48 1,0-88 31,0-48-32,-46 1 1,46-136 0,0 92-1,0-46 1,46-2-1,45 94 1,44 43 0,3 92-1,-95 43 1,3 48 0,-135-1-1,-49-45 1,49-45-1,-48-46 1,91 0 15,92 45 1,91-1-17,44 93 1,0-47-1,46 47 1,-46-47 0,-90-90-1,-45 45 1</inkml:trace>
</inkml:ink>
</file>

<file path=ppt/ink/ink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79275" units="1/cm"/>
          <inkml:channelProperty channel="T" name="resolution" value="1" units="1/dev"/>
        </inkml:channelProperties>
      </inkml:inkSource>
      <inkml:timestamp xml:id="ts0" timeString="2020-07-08T05:55:37.361"/>
    </inkml:context>
    <inkml:brush xml:id="br0">
      <inkml:brushProperty name="width" value="0.05292" units="cm"/>
      <inkml:brushProperty name="height" value="0.05292" units="cm"/>
      <inkml:brushProperty name="color" value="#7030A0"/>
    </inkml:brush>
  </inkml:definitions>
  <inkml:trace contextRef="#ctx0" brushRef="#br0">19348 12452 0,'24'-25'0,"1"25"16,0 0-1,25 50-15,24 24 16,1 25 0,-51 1-1,-24-51 16,0-24-31,0-50 16,-24-49 0,24-50-1,0 0 1,74 49 0,-24 51-1,-1 48 1,26 76-1,-26 24 1,1 0 0,24-25-1</inkml:trace>
  <inkml:trace contextRef="#ctx0" brushRef="#br0" timeOffset="593.7">20216 12477 0,'-25'0'0,"25"-25"16,74 50 31,-49 0-31,50-1-16,-1 51 15,0-26 16,-24 1-31,-50-25 16</inkml:trace>
  <inkml:trace contextRef="#ctx0" brushRef="#br0" timeOffset="843.69">20563 12378 0,'-25'0'16,"25"24"-1,-25 1-15,-24 50 16,-1-1 0,25 50-1,1-124 1,-1 74-1</inkml:trace>
  <inkml:trace contextRef="#ctx0" brushRef="#br0" timeOffset="1968.76">20960 11881 0,'0'-24'16,"0"73"15,0-24-16,0 49-15,0 26 16,0-51 0,25 1-1,49-25 1,1-25 0,24-25-1,-25-25 1,-74 1-1,0-1 1,-25 25 0,1 25-1,24 25 1,-25 49 0,25 1-1,25-25 1,-1 24-1,1-49 1</inkml:trace>
  <inkml:trace contextRef="#ctx0" brushRef="#br0" timeOffset="2203.14">21134 12576 0,'0'0'0,"0"-25"32,74 0-17,25 1 1,25-1 0,-49 0-1,-75 0 1</inkml:trace>
  <inkml:trace contextRef="#ctx0" brushRef="#br0" timeOffset="2953.15">21282 12774 0,'-24'0'31,"24"-24"-15,0-1 47,0 0 15,24 25-47,-24-25-15,25 25-16,50 0 15,-26 0 1,-49 50-1,0 24 1,-25 1 0,1-26-1,-1-24 1,74-25 15,1 25-15,-25-25-1,0 49 1,-25-24-16,-25 25 16,-50-1-1,1 1 1,0-50 0,49 0-1,0-25 1,0 0-1</inkml:trace>
  <inkml:trace contextRef="#ctx0" brushRef="#br0" timeOffset="4203.17">21803 12204 0,'0'25'47,"25"0"-31,0-1-16,-25 51 15,0-1 1,0 1 0,0-1-1,0-49 1,-25 0-1</inkml:trace>
  <inkml:trace contextRef="#ctx0" brushRef="#br0" timeOffset="4468.79">22027 12254 0,'0'49'47,"0"-24"-32,24 0-15,1 49 16,0-24 0,25-1-1,-26-49 1,26 0-1</inkml:trace>
  <inkml:trace contextRef="#ctx0" brushRef="#br0" timeOffset="4750.05">21679 12254 0,'0'0'0,"-25"0"0,75 0 31,-25 0-15,74-25-16,25 0 15,-49 25 1,-51-25-1,-24 0 17</inkml:trace>
  <inkml:trace contextRef="#ctx0" brushRef="#br0" timeOffset="5546.88">22498 12080 0,'0'25'31,"25"-1"-15,-25 1-16,0 0 15,24 25-15,1 99 16,0-50 0,-25-74-1,0-1 1,0-48 15,0-1-15,0-50-1,0 1 1,0-50 0,0-25-1,50 50 1,49 49 0,-25 75-1,-49 49 1,-25 26-1,-25-1 1,-49-49 0,-25-1-1,49-24 1,25-25 0,25-25-1,25 25 16,49 25-15,26 25 0,-1-1-1,-25 1 1,-24-25 0,-25-1-1</inkml:trace>
  <inkml:trace contextRef="#ctx0" brushRef="#br0" timeOffset="6406.32">22944 11633 0,'0'-24'0,"0"-1"47,0 0 15,25 25-46,25-25 0,-25 50-1,-1 0 1,-24 0-1,0 24 1,-24 1 0,24-1-1,0-24 1,24 0 0,26 0-1,0 0 1,-50 24-1,0-24 1,-50 0 0,0-25-1,26 0 1</inkml:trace>
  <inkml:trace contextRef="#ctx0" brushRef="#br0" timeOffset="7546.94">19943 13444 0,'25'0'78,"0"0"-62,123-25-16,51 1 15,198-26 1,173-24 0,1 24-1,-75 0 1,-174 1-1,-123 24 1,-150 25 0,-49-25-1</inkml:trace>
  <inkml:trace contextRef="#ctx0" brushRef="#br0" timeOffset="8515.71">21580 13791 0,'-25'0'15,"0"0"-15,-24 0 16,-26 25 0,1 50-1,49-1 1,25 0 0,0 1-1,75-50 1,24-25-1,-50-50 1,1 25-16,-25-24 16,-25-51-1,0 26 1,0 24 0,0 75 15,0 50-16,0-1 1,25 0 0,49-24-1,-49-50 1</inkml:trace>
  <inkml:trace contextRef="#ctx0" brushRef="#br0" timeOffset="9125.1">21903 13593 0,'-25'-25'32,"25"0"30,25 1-31,24-1-15,1 25 0,-25 25-1,-25 24 1,0-24-1,-50 25 1,25-1 0,25-24-1,75 0 1,-26 0 0,-24 24-1,-50-24 1,-49 0-1,-1 0 1,51-25 0</inkml:trace>
  <inkml:trace contextRef="#ctx0" brushRef="#br0" timeOffset="9687.61">23812 12874 0,'-24'24'0,"98"-48"47,-49 24-32,49 0-15,-24-25 16</inkml:trace>
  <inkml:trace contextRef="#ctx0" brushRef="#br0" timeOffset="9875.08">23738 13097 0,'25'0'0,"0"0"15,-1 0-15,76 0 16,-26-25 0,-49 25-1</inkml:trace>
  <inkml:trace contextRef="#ctx0" brushRef="#br0" timeOffset="10812.57">25053 12154 0,'0'-25'31,"0"50"16,0 0-32,-25 0 1,0 49-16,-49 1 16,49-1-1,25-49 1,50-25 31,-26 0-32,150 25 1,-75-25 0,-74-25-1,-25 0 17,0 0-17,-25 1 1,25-1-1,0 74 32,0 1-31,0-25 0,0 24-16,50 51 15,-50-76 1</inkml:trace>
  <inkml:trace contextRef="#ctx0" brushRef="#br0" timeOffset="11125.12">25623 12254 0,'0'-25'0,"25"25"16,0 0-1,24 25 1,-49-1-1,124 100 1,-99-74 0,0 0-1</inkml:trace>
  <inkml:trace contextRef="#ctx0" brushRef="#br0" timeOffset="11359.48">25971 12204 0,'-25'0'16,"0"0"-16,-25 25 16,1 24-1,-1 26 1,0 24 15,1-25-31,-1 26 16</inkml:trace>
  <inkml:trace contextRef="#ctx0" brushRef="#br0" timeOffset="12859.49">26888 11832 0,'0'-25'0,"0"0"16,0 50 62,0 0-63,0 0 1,0 74 0,0-25-1,0-24 1,50-25 0,49-25-1,0 0 1,-49-25-1,0-25 1,-50 1 0,0 24-1,-25 25 1,0 0 0,0 49-1,25 26 16,0-50-31,0-1 0,0 101 16,25-51 0</inkml:trace>
  <inkml:trace contextRef="#ctx0" brushRef="#br0" timeOffset="13359.47">26987 12452 0,'25'0'32,"75"-25"-17,-76 25 1,100 0-16,25-25 16,-25 1-1,-99 24 1</inkml:trace>
  <inkml:trace contextRef="#ctx0" brushRef="#br0" timeOffset="13906.41">27112 12650 0,'-25'0'16,"25"-24"15,25 24-15,24-50 0,1 50-1,24-25 1,-49 50-1,-25 25 1,0 24 0,0-24-1,0-26 1,0 26 0,50-25-1,-50 0 1,0-1-1,-75 51 1,-24-50 0,49-25-1,26-25 1,24 0 0</inkml:trace>
  <inkml:trace contextRef="#ctx0" brushRef="#br0" timeOffset="15484.55">28426 12055 0,'25'-25'16,"0"50"-1,-25 25 1,0 49 0,0-25-1,-25 1 1,25-26-1,0 1 1</inkml:trace>
  <inkml:trace contextRef="#ctx0" brushRef="#br0" timeOffset="15718.87">28724 12030 0,'-25'0'16,"0"25"-1,25 49 1,0-24 0,50 25-1,-1-51 1,26 1-1,-50-25 1</inkml:trace>
  <inkml:trace contextRef="#ctx0" brushRef="#br0" timeOffset="15984.56">28277 12080 0,'0'0'0,"-24"0"0,-1 0 15,99 0 1,50-25 0,0 0-1,-25 0 1,-74 1-1,0-1 1,0 0 0</inkml:trace>
  <inkml:trace contextRef="#ctx0" brushRef="#br0" timeOffset="17041.41">29021 11956 0,'0'49'125,"0"-24"-109,0 25-16,25 24 15,-25 1 1,25-26-1,-25-24 1,0-74 62,-25 49-62,25-25-16,0-50 15,0 1 1,25-50 0,50 49 15,-26 51-15,1 48-1,-50 26 1,0 24-1,-25 1 1,-25-1 0,1-24-1,24-25 1,75 0 46,-1-1-46,-24 1 0,25 0-16,24 0 31,25-25-31,-49 0 16,-25 0-1</inkml:trace>
  <inkml:trace contextRef="#ctx0" brushRef="#br0" timeOffset="17838.29">29220 11509 0,'0'-24'47,"-25"24"0,25-25-16,50 25 31,-25 0-46,-1 0-16,26 0 16,-50 49-1,0 1 1,0-25-1,0 24 1,0-24 0,25-25-1,74 75 1,-99-26 0,0-24-1,-50 0 1,1 0-1,24-25 1</inkml:trace>
  <inkml:trace contextRef="#ctx0" brushRef="#br0" timeOffset="30963.45">24854 13320 0,'25'0'140,"50"0"-124,-26 0-1,75-25-15,124 1 16,25-26 0,25 25-1,-224 25 1,75-25-16,149 0 16,-75-24-1,-74 49 1,24-25-1,-24 25 1,-25-25 0,25 25-1,-50-25 1,50 25 0,25-24-1,-26-1 1,26 25-1,-50-25 1,-49 25 0,24 0 15,-74 0-31,123 0 16,-48 0-1,-1 0 1,0 0-1,-25 0 1,-24 0 0,0 0-1,24 0 1,-24 0 0,49 0-1,0 25 1,-24-25-1,-1 0 1,-24 0 0,-1 0 15,-24 0-31,99 0 16,-50 0-1,-24 0 1,-25 0-1,0 0 1,-1 0 15</inkml:trace>
  <inkml:trace contextRef="#ctx0" brushRef="#br0" timeOffset="32432.22">26194 13965 0,'-25'0'0,"25"-25"31,0 0-15,0 1 15,50-1-15,24 0 0,-49 25-1,49-25-15,1 25 16,-26 50-1,-49 24 1,-74 25 0,-1-24-1,51-50 1,-100 74 0,99-99-1,25 25 1,99-25-1,0-25 1,0 25 0,-49 0-1</inkml:trace>
  <inkml:trace contextRef="#ctx0" brushRef="#br0" timeOffset="32994.68">26764 14089 0,'0'25'16,"0"0"-1,50-1 1,-25 26 0,24 0-1,-24-1 1,0-49-1,-25-49 32,0 24-31,0 0-16,0-74 16,0 0-1,-25-25 1,0 49-1,25 26 1,0 24 0,50 0-1,49 25 1,-24 0 0,49 0-1,-50 0 1,-49-25-1</inkml:trace>
  <inkml:trace contextRef="#ctx0" brushRef="#br0" timeOffset="33479.08">27211 13965 0,'0'-25'32,"25"0"-17,-1 25 1,26 0-16,-25 25 16,-25 0-1,0 49 1,-50-24-1,1 24 1,49-24 0,74-50 15,0 0-15,1-25-1,-1 0 1</inkml:trace>
  <inkml:trace contextRef="#ctx0" brushRef="#br0" timeOffset="35885.39">27930 13767 0,'0'24'46,"0"1"-30,0 0 0,0 25-16,0 49 15,0-25 1,0-49 0,0 25-1,0-75 48,0 0-48,0 0-15,0 0 16,0 1-16,0-1 0,0-74 16,25 24-1,24 26 1,-24 49-1,25 0 1,0 24 0,-50 51-1,0-26 1,-50 1 0,-25 0-1,26-50 1,24 24-1,50-24 32,24 25-47,26 0 32,49 25-32,-25-26 15,0 1 1,-74 0-1</inkml:trace>
  <inkml:trace contextRef="#ctx0" brushRef="#br0" timeOffset="36635.33">25971 13692 0,'-25'0'32,"25"25"-32,-50 25 15,0-1-15,1 50 16,-1 50-1,50 0 1,25-25 0,124-25-1,-25-74 1</inkml:trace>
  <inkml:trace contextRef="#ctx0" brushRef="#br0" timeOffset="37256.68">28649 13643 0,'25'24'31,"25"-24"-31,49 75 16,25 74-1,-74-25 1,-50-100-1,0 26-15,-100 49 16,1-49 0,25-25-1</inkml:trace>
  <inkml:trace contextRef="#ctx0" brushRef="#br0" timeOffset="38241.07">29096 13345 0,'-25'0'109,"75"0"16,-25 0-109,-1 0-16,1 0 15,0 25 1,-25 24 0,-25-24-1,0 0 1,25 0-1,0 0 1,0-1 0,50 26-1,0-25 1,-50 24 0,0 1-1,-75-50 1,75 25-1,-49-25-15,24 0 16,-25 0 0</inkml:trace>
</inkml:ink>
</file>

<file path=ppt/ink/ink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79275" units="1/cm"/>
          <inkml:channelProperty channel="T" name="resolution" value="1" units="1/dev"/>
        </inkml:channelProperties>
      </inkml:inkSource>
      <inkml:timestamp xml:id="ts0" timeString="2020-07-08T05:57:05.740"/>
    </inkml:context>
    <inkml:brush xml:id="br0">
      <inkml:brushProperty name="width" value="0.05292" units="cm"/>
      <inkml:brushProperty name="height" value="0.05292" units="cm"/>
      <inkml:brushProperty name="color" value="#7030A0"/>
    </inkml:brush>
  </inkml:definitions>
  <inkml:trace contextRef="#ctx0" brushRef="#br0">4837 15627 0,'0'25'47,"0"0"-31,25-1-16,0 125 16,-1 0-1,-24-25 1,0-25-1,0-49 1,0-25 0,-24-25-1,24-25 1,-25-25 0,0-74-1,0-25 1,25 25-1,25 0 1,25 25 0,24 50-1,-24 49 1,24 24 0,0 51-1,-24 49 1,-25 0-1,0-25 1,-25 0 0,0-74-1</inkml:trace>
  <inkml:trace contextRef="#ctx0" brushRef="#br0" timeOffset="296.87">4961 15999 0,'-25'25'0,"25"-50"47,50 25-47,24-25 16,1 0-1,-26 25 1,-24-24 0</inkml:trace>
  <inkml:trace contextRef="#ctx0" brushRef="#br0" timeOffset="734.38">5755 15577 0,'-25'0'0,"25"-24"16,0 48 15,0 26-15,49 49-1,-24 25 1,-25-25-1,25-24 1</inkml:trace>
  <inkml:trace contextRef="#ctx0" brushRef="#br0" timeOffset="1046.83">5705 15503 0,'-25'-25'0,"50"50"0,-50-75 16,25 1 0,25 24-1,74 25 1,1 50-1,-26 24 1,-49 0 0,-50 1-1,-25-26 1,1 1 0,24-50-1</inkml:trace>
  <inkml:trace contextRef="#ctx0" brushRef="#br0" timeOffset="2515.67">6424 15478 0,'0'-25'125,"0"50"-47,25-25-62,-25 50-16,50 74 16,-25 0-1,-1-25 1,1-25-1,-25-49 1,0 0 0</inkml:trace>
  <inkml:trace contextRef="#ctx0" brushRef="#br0" timeOffset="2796.9">6424 15553 0,'0'-25'0,"0"0"31,25 0-31,50 0 16,49 1 0,-75-1-1,26 25 1,-51 0 0,-24-25-1</inkml:trace>
  <inkml:trace contextRef="#ctx0" brushRef="#br0" timeOffset="3062.52">6548 15726 0,'0'25'31,"25"-25"-31,50-25 16,24 25-1,-25-25 1,-24 25 0,-50-24 15</inkml:trace>
  <inkml:trace contextRef="#ctx0" brushRef="#br0" timeOffset="4843.8">7689 15701 0,'-24'0'15,"48"0"32,1 0-31,0 0-16,49-24 16,26 24-1,-51-25 1,-24 25-1</inkml:trace>
  <inkml:trace contextRef="#ctx0" brushRef="#br0" timeOffset="5125.06">7689 15999 0,'0'0'0,"25"0"16,0 0 0,25 0-16,49-25 15,-25 0 1,1 25-1,-50-24 17</inkml:trace>
  <inkml:trace contextRef="#ctx0" brushRef="#br0" timeOffset="9281.34">20985 15106 0,'-25'0'0,"25"-25"32,25 25 14,0 0-30,24 0-16,26 0 16,24 0-1,-74 0 1</inkml:trace>
  <inkml:trace contextRef="#ctx0" brushRef="#br0" timeOffset="9515.76">20910 15280 0,'-24'24'16,"48"-24"15,76 0-15,24-24-1,0 24 1,-100 0 0</inkml:trace>
  <inkml:trace contextRef="#ctx0" brushRef="#br0" timeOffset="11055.21">21803 14858 0,'0'25'172,"-24"-25"-157,-1 25-15,-25 24 16,0 75 0,50-25-1,0 1 1,50-51 0,0-24-1,-1-25 1,1-25-1,0-49 1,-50-50 0,0 49-1,0 1 1,-25 24 0,-25 26-1</inkml:trace>
  <inkml:trace contextRef="#ctx0" brushRef="#br0" timeOffset="11297.34">22175 15180 0,'0'-24'78</inkml:trace>
  <inkml:trace contextRef="#ctx0" brushRef="#br0" timeOffset="11658.81">22275 14982 0,'0'-25'16,"0"0"0,0 1-1,49-1 1,26 0 0,-26 0-1,1 50 1,-25 25-1,-25-26-15,0 76 16,0-1 0,-25 0-1,25-25 1,0-49 0</inkml:trace>
  <inkml:trace contextRef="#ctx0" brushRef="#br0" timeOffset="11925.03">22324 15131 0,'-25'0'0,"25"-25"16,50 25-1,49-25 1,0 25 0,-74-25-16,25 25 15</inkml:trace>
  <inkml:trace contextRef="#ctx0" brushRef="#br0" timeOffset="12516.34">22796 14808 0,'0'-24'31,"0"48"16,0 1-32,0 50 1,0 24 0,-50-25-1,50 1 1,25-51 0,-25 1-16,74-25 15,-24 0 1,-1-49-1,-24 49-15,0-50 32,-25-24-17,0 49 1,0 50 0,-25 24-1,25 26 1,0 24-1,0 25 1,25-50 0,-25 1-1,0-50 1</inkml:trace>
</inkml:ink>
</file>

<file path=ppt/ink/ink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79275" units="1/cm"/>
          <inkml:channelProperty channel="T" name="resolution" value="1" units="1/dev"/>
        </inkml:channelProperties>
      </inkml:inkSource>
      <inkml:timestamp xml:id="ts0" timeString="2020-07-08T05:37:44.758"/>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C00000"/>
    </inkml:brush>
    <inkml:brush xml:id="br2">
      <inkml:brushProperty name="width" value="0.05292" units="cm"/>
      <inkml:brushProperty name="height" value="0.05292" units="cm"/>
      <inkml:brushProperty name="color" value="#92D050"/>
    </inkml:brush>
  </inkml:definitions>
  <inkml:trace contextRef="#ctx0" brushRef="#br0">16421 5110 0,'25'0'62,"-1"0"-46,26-25-16,0 25 15,-1 0 1,26 0 0,-1 0-1,25 25 1,-24-25-1,24 0 1,0-25 0,0 25-1,-24 0 1,-1 0 0,25 0-1,-74 0 1,25 0-16,24 0 15,25 0 1,-24 0 0,24 0-1,-25 0 1,-24 0 0,24-25-1,1 25 1,-26 0-1,26-25 1,-26 25 0,1 0-1,0 0 1,-1 0 15,1 0-15,49 0-1,-49 0 1,-1 0 0,26 0-1,-50 0 1,24 0 0,1 0-1,-1-24 1,26 24-1,24 0 1,-25 0 0,-24 0-1,24 0 1,-24 0 0,0 0 15,-26 0-31,76-25 15,-26 25 1,-24 0 0,-1 0-1,1 0 1,0 0 0,24 0-1,-24 0 1,24 0-1,-49-25 1,0 25 0,24 0-1,1 0 1,-1 0 0,1 0 15,-25 0-31,74 0 15,-49 0 1,-1 0 0,-24 0-1,0 0 1,24 0 15,1 0-15,0 0-1,-25 0 1,-1 0 0,1 0 31,0 0-32,0 0-15,24 0 16,-24 0-1,74 0 1,1 0 0,-1 25-1,-25-25 1,1 0 0,-1 0-1,-49 0 1,0 0-1,24 0 1,1 0 0,-1 0-1,26 0 1,24 0 0,-24 0-1,-1 0 16,-49 0-31,0 0 16,-1 0 0,1-25-1,25 25 1,-1 0 0,1 0-1,0 0 1,-75 0 62</inkml:trace>
  <inkml:trace contextRef="#ctx0" brushRef="#br0" timeOffset="2171.9">16470 5085 0,'25'0'0,"-25"25"31,0 0-15,25-1-1,-25 26 1,0 24 0,0 1-1,0 24 1,0 25 0,0 0-1,-25-25 1,25 1-1,0-51 1,0 50 0,0-24-1,0 24 1,0-25 0,0 26-1,0-26 16,0 75-15,0-75 0,0 1-1,0-51 1,0 51 0,0-25-1,25 24 1,-25 0-1,0 1 1,0-1 0,25 25-1,-25-24 1,25-1 0,-25 1-1,0-51 1,24 51-16,-24-26 15,0 51 1,0-1 0,25-50-1,-25 26 1,25-1 0,-25 1-1,0-1 1,0-24-1,0 24 1,0-24 0,0-1-1,25 1 1,-25 0 0,0-1 15,0 26-16,0-26 1,0-24 0,0 25-1,0-26 1,0 1 0,0 25-1,0-1 1,0 1-1,0-25 1,0 25 0,0-26-1,0 26 1,0 0 0,0-1 15,-25 26-16,25-51-15,-25 26 16,25 0 0,0-26-1,0 1 17,0 0-17,0 0 1,0 24-1,0-24 17,0 0-17,0 0 1,0 0 0,0-1 15,0 1 63</inkml:trace>
  <inkml:trace contextRef="#ctx0" brushRef="#br0" timeOffset="4562.5">16743 9624 0,'-25'25'78,"1"-25"-47,-1 0-15,25 25-16,-25-25 16,0 0-1,0 0 16,75 0 16,0 0-31,-26 0 0,26 0-16,74 0 15,25-25 1,0 25-1,-1 0 1,-48-25 0,24 25-1,25 0 1,-25 0 0,24 25-1,1-25 16,-99 0-31,99 25 16,-25-25 0,0 0-1,0 0 1,-50 25 0,25-25-1,-24 0 1,-1 24-1,50-24 1,-25 0 0,-24 0-1,-1 0 1,1 0 0,24 0-1,-25 0 16,26 25-15,-26-25 0,0 0-1,1 0 1,24 0 0,-74 0-1,24 0 1,1 0-1,0 0 1,-1 0 0,26 0-1,-1 0 1,25 0 0,-24 0-1,-1 0 16,-24 0-31,49 0 16,0 0 0,0 0-1,-24-25 1,-1 25 0,1 0-1,-51 0 1,26 0-1,24 0 1,1 0 0,-1 0-1,1 0 1,-26 0 0,26-24-1,-26 24 16,-24 0-31,50 0 16,-1 0 0,-24 0-1,-1-25 1,-24 25 0,0 0-1,0 0 1,24 0-1,1 0 1,-1 0 0,1 0-1,-25 0 1,24 0 0,1 0-1,0-25 16,-26 25-31,51 0 16,-50 0 0,-1 0-1,1 0 48,0 0-48,0 0 79,-25-25-63</inkml:trace>
  <inkml:trace contextRef="#ctx0" brushRef="#br0" timeOffset="8125.09">22324 4986 0,'0'25'0,"0"-50"125,-25 25-110,25-25 17,0 50 46,0 0-63,0-1 1,0 1-16,0 0 16,0 25-1,0 24 1,0-24-1,0-1 1,0 1 0,0 24-1,0 1 1,0-1 0,0-24-1,0 24 16,0 25-15,0-49 0,0 0-1,0-1 1,0 1 0,-24 24-1,24-24 1,-25 24-1,25 1 1,0-1 0,0 0-1,0-24 1,0 24 0,0-24-1,0 24 16,0 26-15,0-51 0,0-24-1,0 25 1,0-1 0,0 1-1,0-25 1,0 24-1,0 1 1,0 0 0,0-26-1,0 26 1,25 0 0,-25-26-1,0 26 16,0 49-15,0-74 0,24 25-1,-24-26 1,0 1 0,0 25-1,0-1 1,0 1-1,0 0 1,0-1 0,25 1-1,-25-25 1,0 49 0,0-24-1,0-1 16,25-24-31,-25 50 16,0-26 0,0-24-1,25 25 1,-25-26 0,0 26-1,25 0 1,-25-26-1,0 1 1,0 0 0,0 25-1,24-1 1,-24-24 0,0 0-1,0 0 16,25 49-15,-25-49 0,0 0-1,0-1 1,0 1 15,0 0 0,0 0-15,0 0 0,0-1-1,0 1 1,0 0 0,0 0-1,0 0 1,0 0-1,0-1 17,0 1-17,0 0 1,0 0 31,0 0-32,25-1 17,-25 1-17,0 0 17,0 0-17,0 0 16,0-1 1,0 1-1,0 0-15,0 0 15,0 0-16,0-1 17,0 1-1,0 0-15,0 0-1,0 0 1,0-1 15,0 1 0,0 0 1,0 0-1,0 0 0,0-1 16</inkml:trace>
  <inkml:trace contextRef="#ctx0" brushRef="#br0" timeOffset="11625.13">16594 6921 0</inkml:trace>
  <inkml:trace contextRef="#ctx0" brushRef="#br0" timeOffset="14183.2">16594 6921 0,'-24'0'0,"-1"0"93,25 24 1,-25-24-78,50 0 312,0 0-313,-1 0 1,26 0 0,-50-24-1,25 24-15,0 0 16,24-25 0,-24 25-1,0-25 1,0 25-1,24 0 1,1-25 0,-25 25-1,-1-25 1,1 25 0,0 0-1,25-25 1,-1 1-1,-24 24 1,0-25 0,0 25 15,24-25-15,-24 0-1,0 25 1,0-25-1,-1 1 1,26 24 0,-25-25-1,0 25 17,-25-25-17,24 25 1,1-25-1,0 0 1,25 1 0,-25 24 15,-1-25-31,1 25 16,0-25-1,0 25 1,0-25-1,-1 0 1,1 1 15,0 24-15,-25-25 0,25 0-1,0 25 1,-25-25-1,24 25 1,-24-25 0,25 25-1,-25-24 1,50-1 0,-50 0-1,25 25 1,-1-25-1,1 0 1,-25 1 0,25-1-1,-25 0 1,25 0 0,0 0-1,-1 25 1,-24-24-1,25-1 1,0 0 15,0 25-15,-25-25-16,25 0 16,-25 1-1,24 24 1,1-25-1,-25 0 1,0 0 0,25 0-1,0 0 1,0 1 0,-1-1 15,-24 0-16,25 0 1,-25 0 0,25 1-1,-25-26 17,25 25-32,-25 0 15,25 1 16,-25-1-15,24 0 0,-24 0-1,0 0 1,25 1 0,-25-1-1,25 0 1,-25 0 15,0 0-15,0 1 15,25 24-15,-25-25-1,25 0 16,-25 0 16,0 0-15,0 1 93,25 24-110,-25-25 1</inkml:trace>
  <inkml:trace contextRef="#ctx0" brushRef="#br0" timeOffset="17433.24">20216 5035 0,'-25'0'15,"0"0"32,0 0 156,25 25-124,0 0-64,0 0 1,0 0-1,0-1 1,0 1-16,0 0 16,0 0-1,0 0 1,0-1-16,0 1 16,0 0-1,0 0 1,0 24-1,0-24 1,25 25 0,-25-25-1,25-1 1,-25 1 0,0 0-1,0 25 1,25-26-1,-25 1 1,25 0 0,-25 25 15,24-1-15,1-24-1,0 25 16,0-25-15,0-1 0,-1 1-1,1 0 1,-25 0 0,25-25-1,0 25 1,0 24-1,-1-24 17,-24 0-17,25-25-15,0 25 16,0-1 0,0 1-1,-1 0 1,1 0-1,0 0 1,0-25 0,0 24-1,0 1 17,-1 0-17,1-25 1,0 25-1,0 0 1,0-25 0,-1 24-1,1-24 1,0 25 0,0 0-1,0-25 1,-1 25-1,1-25 1,0 25 0,0-25-1,24 24 1,-24-24 0,-25 25-1,25-25 1,0 0-1,0 25 1,24-25 0,-24 25 15,49-25-15,-49 25-1,0-25 1,0 0-1,0 0 1,-1 24 0,1-24-1,0 0 1,0 0 0,0 0-1,-1 25 1,1-25-1,25 0 1,-25 0 0,0 25 15,49-25-15,-49 25 15,0-25-16,-1 0 1,1 0 0,0 0-1,0 0 1,0 25 0,-1-25-1,1 0 1,0 0-1,0 0 1,0 0 0,-1 0-1,1 0 17,0 0-32,0 0 15</inkml:trace>
  <inkml:trace contextRef="#ctx0" brushRef="#br0" timeOffset="20433.27">16619 8086 0,'25'0'187,"0"25"-171,0-25 0,-1 0-1,1 25 1,25-25 0,-25 0-1,-1 25 1,1-25-1,0 25 1,0-25 0,0 24-1,-1-24 1,1 0 0,0 0-1,0 25 1,0-25-1,-1 0 1,1 25 0,0-25 15,-25 25-31,25-25 16,0 25-1,-1-1 1,1 1 15,0-25 0,-25 25-15,25-25 0,0 0-16,-1 25 15,1-25 1,0 0-1,-25 25 1,25-25 0,0 24-1,24-24 1,-24 0 0,-25 25-1,25-25 1,0 25-1,0-25 1,-1 25 0,26 0-1,-25-1 1,0-24 0,-1 25-1,1-25 1,0 25-1,0 0 1,24 0 0,-24-25 15,25 49-15,-25-24-1,-1 0 1,1-25-1,0 25 1,0-1 0,0-24-1,-25 25 1,24-25 0,-24 25-1,25-25 1,-25 25-1,25-25 1,0 25 0,-25-1 15,25-24-15,-25 25-16,24-25 15,1 25 1,0 0 15,-25 0-15,25 0-1,0-25 1,-25 24 0,24 1-1,1 0 1,-25 0 15,25-25-31,0 25 16,-25-1-1,0 1 17,25-25-32,-25 25 15,24 0 1,-24 0-1,25-1 1,-25 1 0,25 25-1,-25-25 17,0-1-17,25 1 1,-25 0 15,0 0-15,0 0-1,25-1 1,-25 1 0,0 25-1,0-25 1,0-1 15,0-48 47,0-1-47</inkml:trace>
  <inkml:trace contextRef="#ctx0" brushRef="#br0" timeOffset="23152.05">22374 7888 0,'-25'0'94,"-25"0"-63,26 0-15,-1 0-1,0 0-15,-25 0 16,26 0 0,-26 0-1,0 0 1,26 0 0,-1 0-16,-25 25 15,1-25 1,-1 0-1,0 24 1,26 1 0,-51-25-1,25 25 1,26-25 0,-1 25-1,-25 0 1,1 0-1,24-1 1,0 1 0,0 0 15,-24 0-15,24 0-16,0-1 15,-25 1 1,26 0-1,-1 0 1,0 0 0,0-1-1,0 1 1,-24 0 0,24 0-1,-25 0 1,26-1-1,-1 1 1,0 0 0,0 25 15,-24-26-15,24 1-16,0 25 15,0-25 1,0-1 15,1 1-15,-1 25-1,0-25 1,25-1 0,-25 1-1,0 25 1,0-25-1,1-1 1,24 1 0,-25 0-1,0 0 1,0 0 0,25 24-1,-25-24 1,25 0-1,-24 0 1,24 0 0,-25 24-1,25-24 1,-25 0 0,25 0-1,-25-1 1,25 1-1,0 0 1,-25 0 0,25 0-1,-24 49 17,24-24-17,0-26 16,0 1-15,0 0 0,0 0 15,-25 0-15,25-1-1,0 1 1,-25 0-1,25 0 48,0-50 62</inkml:trace>
  <inkml:trace contextRef="#ctx0" brushRef="#br0" timeOffset="24448.89">17835 6300 0,'24'-24'15,"1"-1"-15,0 0 16</inkml:trace>
  <inkml:trace contextRef="#ctx0" brushRef="#br0" timeOffset="29167.75">17835 8483 0,'-25'-25'47,"0"1"0,0 24-31,0 0-1,25 24 141,0 1-140,0 0 0,0 0-1,0 0 1,0-1-16,25 1 31,0 0-31,-25 0 16,25 0-1,0-1 1,-1 1 0,-24 0-1,25-25 1,-25 25 0,25 0-1,0-1 16,24 1-15,-24 0 0,0-25-1,0 25 1,24 0 15,-24-25-31,0 24 16,25-24 15,-26 25-15,26-25-1,-25 25 1,24-25 0,-24 25-1,25-25 1,-25 25-1,24-25 1,1 0 0,0 25-1,-26-25 1,51 24 15,-50-24-15,-1 0-1,26 25 1,-25-25 0,24 0-1,-24 0 1,0 0 0,49 0-1,-24 0 1,24 25-1,-24-25 1,0 0 0,-1 0-1,26 0 1,-1 0 15,-49 0-31,24 0 16,1 0-1,-25 0 1,0 0 0,24-25-1,1 25 1,0 0 0,-26-25-1,26 25 1,-25-24-1,0 24 1,24 0 0,-24-25 15,74 0-15,-74 25-16,25-25 15,-26 25 1,1 0-1,0-25 1,49 0 0,-24 25-1,0-24 1,-26 24 0,26-25-1,-25 0 16,24 0-15,-24 0 0,25 25-1,-50-24 1,25 24 0,49-50-1,-24 50 1,-25-25-1,-1 0 1,1 25 0,-25-24-1</inkml:trace>
  <inkml:trace contextRef="#ctx0" brushRef="#br0" timeOffset="31542.72">18132 8682 0,'-25'0'78,"1"0"-47,-1 0 0,25-25 1,-25 25-17,25-25-15,-25 25 16,25-50 15,-25 50-31,1-24 16,-1-26-1,25 25 1,-50 0 0,25 1-1,1-1 1,-1 0 0,0 0-1,0-24 1,0 24-1,1 0 1,-1 0 0,25 0-1,-25-24 17,0-26-17,0 51 1,1-1-1,-1-25 1,25 0 0,-25 1-1,0-1 1,25 1 0,-25-1-1,0 0 1,25 1-1,-24-1 1,24-24 0,-25 49-1,25-25 17,0-24-17,0 24 1,0 1-1,0-1 1,0 1 0,0-1-1,-25 0 1,25 1 0,0-1-1,0 25 1,0-24-1,0-1 1,25 25 0,-25-24-1,25-1 17,-1 0-17,1 1 1,-25 24-1,25 0 1,0 0 0,-25 1-1,25-1 1,0 0 0,24 0-1,-49 0 1,25 1-1,0-1 1,0 0 0,-25 0-1,24 25 17,-24-25-17,25 25-15</inkml:trace>
  <inkml:trace contextRef="#ctx0" brushRef="#br0" timeOffset="35661.06">17636 6623 0,'25'-25'0,"0"0"15,0 0 1,24 1 0,-49-1-1,25 0-15,0 0 16,0 25 0,-1-25-16,26-24 15,-25 24 1,24-25-1,-24 26 1,0 24 0,0-25-1,0 0 1,-1 0 0,1 0-1,25 1 1,-25-1 15,-1 25-15,-24-25-1,25 0 1,0 25 0,0-25 15,0 25-16,-1 0 1,1-24 0,0 24-1,0-25 1,0 25 0,-1-25-1,1 25 1,25-25-1,-25 25 17,-25-25-32,25 25 31,24 0-15,-24-24-1,0 24 16,0 0-15,-1 0 0,-24-25-1,25 25-15,25 0 16,-25 0 0,-1-25-1,1 25 16,0 0-15,0-25 0,0 25-1,24 0 1,-49-25 0,25 25-1,0 0 16,0 0-31,-1 0 16,26-25 0,-25 25-1,0 0 1,-1 0 15,1 0-15,0 0-16,0 0 15,0 0 1,-1 0 0,1 0-1,25 0 1,-1 0 15,-24 0-15,0 0-1,0 0 1,0 0 15,0 0-15,-1 25 0,1-25-16,25 0 15,-25 0 1,-1 0 15,1 0-15,0 0 15,-25 25-31,50-25 16,-26 0-1,1 0 16,0 25 1,0-25-17,0 0 17,-1 25-17,1-25 1,0 0-1,0 0 17,0 0-17,-25 25 1,24-25 0,1 0-1,0 0 16,0 0-15,-25 24 0,25-24-1,-1 0 1,1 0 0,-25 25-1,25-25 1,0 0 15,0 25-15,-1-25 15,-24 25-31,25 0 47,0-25-16,-25 24-15,25-24-1,0 25 17,-1-25-1,-24 25-31,25 0 31,-25 0 0,25-25-31,0 24 16,-25 1 15,25-25-15,-1 0-1,-24 25 1,25-25 0,-25 25-1,25-25 1,-25 25 0,25-1-1,0-24 1,0 25-1,-1 0 17,1 0-17,-25 0 1,25-1 0,0 1 15,0 0-16,-25 0 1,0 0 0,24-25-1,-24 24-15,25 1 32,-25 0-17,0 0 1,25-25-1,-25 25 1,0-1 0,25-24-1,-25 25 1,25 0 0,-25 0-1,0 0 1,0-1-1,24-24 1,1 25 0,-25 0 15,0 0-15,25-25-1,-25 25-15,0 0 16,0-1-1,25 1 1,0 0 15,-25 0-15,0 0 0,0-1-1,24 1 1,-24 0-1,0 0 1,0 0 0,25-1-1,-25 1 1,0 0 0,0 25-1,0-1 16,0-24-15,0 0 15,0 0-15,0-1 0,0 1-1,0 0 1,0 0-1,0 0 1,0-1 15,0 1-15,0 0 0,0 0 15,-25 0-31,25-1 15,-24 1 1,24 0 15,-25-25-15,25 25 0,0 0-1,-25-1 1,25 1-1,0 0 1,-25 0 0,25 0-1,0-1 1,0 1 15,0 0-15,-25 0-16,25 0 15,-24-25 1,24 25 0,0-1-1,0 1 1,-25 0 0,25 0-1,0 0 1,0-1 15,0-48 32,-25 24-63,0 0 15</inkml:trace>
  <inkml:trace contextRef="#ctx0" brushRef="#br0" timeOffset="36754.87">20538 8979 0,'0'25'0,"0"-50"63,-25 25-48,25-25 1,-24 1 15,73-1 79,-49 0-95,50 0-15,24-49 16,1-1-1,24 1 1,-25-25 0,-49 74-1,0-25 1,0 1 0,0 24-1,-25 0 1,24 25-16,26-49 15,-25 24 1,-25 0 0,0 0 31</inkml:trace>
  <inkml:trace contextRef="#ctx0" brushRef="#br0" timeOffset="37270.51">21282 7541 0,'0'24'78,"0"1"-62,0 0-1,0 0-15,-24 74 16,-26-25 0,25 1-1,0-1 1,1-49 0</inkml:trace>
  <inkml:trace contextRef="#ctx0" brushRef="#br0" timeOffset="38176.75">21158 7615 0,'0'0'0,"0"-25"16,0 75 46,0-25-46,0 24-16,0 75 16,0-25-1,-24 1 1,-1-26-1,0-24 1,25-25 0,-25-25-1,25-25 17,0 0-17,0-25 16,0 26-31,25-1 16,-25 50 31,0-1-47,0 26 16,0-25-1,0 0 1,0-50 31,0 0-32,25 0-15,-25-49 16,25 24 0,-25 0-1,0 75 16,0 25-15,0 0 0,0 24-1,-25 0 1,0-24 0,0 0-1,0-26 1,1 1-1,24-50 17</inkml:trace>
  <inkml:trace contextRef="#ctx0" brushRef="#br0" timeOffset="39395.49">17785 8235 0,'0'-25'62,"0"1"-46,0-1-1,-25 25 1,25-25 0,-25 25-16,25-25 15,-24 25 16,24-25-15,-25 25 31,25 25-16,0 0-15,25 25-16,49 74 15,0 0 1,-24-25 0,-25-25-1,0-24 1</inkml:trace>
  <inkml:trace contextRef="#ctx0" brushRef="#br0" timeOffset="40411.15">17785 8235 0,'0'0'0,"-25"0"15,25 25 16,0 0-31,0 49 16,50 25 0,24 25-1,-24-24 1,-25-51 0,-25-24-1,-25-50 16,0-24-15,-25-51 0,26 51-1,-26-26 1,25 26 0,50 123 30,0-74-30,24 75-16,26 24 16,-26-50-1,-24 1 1,-25-25 0,0-50 15,-25-25-16,1 1 1,-1 24 0,74 50 31,-49 0-32,50-1-15,24 1 16,26 50-1,-51-26 1,1-24 0,-50 0-1,25 0 1,-1-1 31,1-24 109,-74-24-78,24-1-62</inkml:trace>
  <inkml:trace contextRef="#ctx0" brushRef="#br0" timeOffset="40645.53">18231 8905 0,'0'25'62,"0"-50"-30</inkml:trace>
  <inkml:trace contextRef="#ctx0" brushRef="#br0" timeOffset="40786.18">18182 8905 0,'0'-25'62,"-25"0"-46</inkml:trace>
  <inkml:trace contextRef="#ctx0" brushRef="#br0" timeOffset="46308.75">17537 6573 0,'0'-25'16,"25"25"0,0-24-1,-1 24 16,1-25-31,25 0 16,-1-25 0,26 26-1,-50-26 1,49 25 0,-49 0 15,0 25-31,-25-24 15,0 48 95,-25 1-95,0-25 1,0 25-16,-24 25 16,-1 24-1,-24-24 1,49-1 0,0-24-1,0 0 1</inkml:trace>
  <inkml:trace contextRef="#ctx0" brushRef="#br0" timeOffset="46511.88">17711 6474 0,'0'0'0,"-50"25"31,50 0-15,-25 24-16,-24 1 16,24-1-1,25-24 1</inkml:trace>
  <inkml:trace contextRef="#ctx0" brushRef="#br0" timeOffset="46902.56">17562 6648 0,'0'0'0,"0"-25"16,0 50 0,0-1-1,-25 1 1,0 25 0,0-25-1,25-1 1,0-48 31,0-1-32,-49 50 48,49-1-48,0 1 1,-25 0 0,0 25-1,25-1 1,0 1 0,0-25-1</inkml:trace>
  <inkml:trace contextRef="#ctx0" brushRef="#br0" timeOffset="49418.21">17363 6970 0,'0'25'16,"0"0"-1,0 24 1,0 1-1,-25 24 1,25 1 0,0-26-1,0-24 1,0 0 109,0 0-109,0 0-16,0 24 15,0 1 1,0-1-1,0 1 1,0-25 0,0 0-1,0-1 1,0 1 0,0-50 30,0 1-30,0-1 31,0 50-16,0-1-15,0 1-1,25 0 1,-25 0 0,0-50 31,0 0-32,0 0 1,0 1-16,0-51 15,0 1 1,0 49 0,0 0-1,25 50 1,-25 25 0,25 24-1,-25-24 1,25-1-1,-25-24 1,0-50 15,0 0-15,0-24 0,0-1-1,0-24 1,0 24-1,0 25 1,0 75 0,0 24-1,0 1 1,24 24 0,1 0-1,0-24 1,0-26-1,-25-98 17,0-1-17,-25-24 1,25 49 0,0 0-1,0 50 16,0 0-31,0 24 16,25 26 0,0-1-1,24-24 1,-24-1 0,-50-98 30,-24-1-30,49 0 0,-25 1-1,25 123 32,25 1-31,-25-50-1,49 24-15,26 50 16,-26-49 0,-49-25-1,0 0 1,0-50 0,-24 0 15,24 50 31,24-25-46,-24 25-16,25 24 16,0 26-1,0-1 1,0-24-1,-1-26 1,-24-48 47,0-1-48,-24 25 1,24-25-16,0 50 78,24 0-62,1-1-1,0 1-15,25 50 16,-1-26-1,-24-24 1,-25 0 0,0-50 15,0 0 0,-25 0-15,25 50 62,25-25-62,0 25-16,24-25 15,1 25 1,-25 0-1,-25-1 32,25-24 47,-1 0-78,1 0-1,0 25-15,25-25 16,-26 0 0</inkml:trace>
  <inkml:trace contextRef="#ctx0" brushRef="#br0" timeOffset="50402.6">20489 8756 0,'24'0'15,"1"0"1,0-25 0,0 25-1,0 0 1,-1-25-16,26 1 16,-25 24 15,25-25-31,-26-25 15,1 25 1,0 1 0,0-26-1,0 25 1,-1 0 0</inkml:trace>
  <inkml:trace contextRef="#ctx0" brushRef="#br0" timeOffset="50793.18">21233 7962 0,'0'-25'0,"25"25"15,-25 25 32,0 0-31,-25 0-16,-25 49 15,1 1 1,-26-1 0,50 1-1,1-51 1,24 1 0</inkml:trace>
  <inkml:trace contextRef="#ctx0" brushRef="#br0" timeOffset="51308.8">21109 8086 0,'0'50'15,"0"24"1,0-49-1,-25 25-15,-49 49 16,24-25 0,0 1-1,26-26 1,-1-24 0,0 0 15,25-50 31,0-24-30,50 24-17,-50 0 1,49 0-16,26-24 15,-1-51 1,0 1 0,-49-25-1,-25 25 1,0 0 0,0 74-1,0 0 1</inkml:trace>
  <inkml:trace contextRef="#ctx0" brushRef="#br0" timeOffset="52090.12">21183 7813 0,'0'-24'15,"25"24"-15,-25-25 16,0 0 0,0 0 15,0 0-31,0 1 15,0-1 17,0 0-17,0 0 1,0-24 0,0 24 15,25 25 31,-25 25 1,0-1-48,0 1-15,0 50 16,0-26 0,0-24-1,0 0 1,-25-50 31,25-25-32,0 1 1,0 24 0,0-25-16,0-24 15,0 24 1,0 1 0,0 24-1</inkml:trace>
  <inkml:trace contextRef="#ctx0" brushRef="#br1" timeOffset="60397.06">16669 10220 0,'-25'0'63,"25"-25"-32,-25 25 32,25 49 171,0-24-218,0 74-16,0 50 15,25 25 1,-25-50-1,0-25 1,0-49 0,0-26-1,0-48 1,0-1 0</inkml:trace>
  <inkml:trace contextRef="#ctx0" brushRef="#br1" timeOffset="60787.7">16818 10418 0,'24'0'0,"-48"0"0,48 25 16,-24 0-16,-24 24 16,-1-24-1,-25 25 1,25-50 15,25 24 0,0 1 1,0 0-32,25 0 15,50 24 1,-1-49 0,-49 25-1</inkml:trace>
  <inkml:trace contextRef="#ctx0" brushRef="#br1" timeOffset="61256.45">16818 10616 0,'-25'0'16,"50"0"93,-1-24-93,51 24-16,74-25 16,49 0-1,-24 25 1,-75 0-1,-74 0 17</inkml:trace>
  <inkml:trace contextRef="#ctx0" brushRef="#br1" timeOffset="62147.07">18752 10368 0,'0'-24'16,"-49"24"-1,-50 0 1,-1 49-1,1 26 1,74 24 0,25 0-1,75-74 1,24 0 0,0-50-1,-24-25 1,-51-24-1,-24-1 1,0 51 0,0-26-16,0-24 15,0 24 1,0 75 15,0 49-15,25 1-1,25 24 1,24-50 0,1 1-1,-1-50 1,-49-25 15</inkml:trace>
  <inkml:trace contextRef="#ctx0" brushRef="#br1" timeOffset="63709.6">19472 10418 0,'0'0'0,"0"25"16,-25-25 0,0 0 31,50 25 31,0-25-63,-1 0-15,1 0 16,25 0-16,24 0 16,26-25-1,24 25 1,-50-25-1,75 25 1,-124 0 0,99-25-1,-75 25-15,50 0 16,-24 0 0,-1 0-1,1 0 1,-1-25-1,1 25 1,-1 0 0,0-24-1,26 24 1,-1 0 0,0 0-1,-25-25 1,1 25-1,-1 0 17,50-25-17,-49 25 1,-1 0 0,1 0-1,-26 0 1,1 0-1,-1 0 1,1 0 0,24-25-1,-24 25 1,0 0 0,-26 0-1,1 0 1,25 0 15,-1 0-15,1 0-1,-25 0 1,0 0 15,-1 0-15,1 0-1,25 0 1,-50 25 31,0-50 47</inkml:trace>
  <inkml:trace contextRef="#ctx0" brushRef="#br1" timeOffset="64287.74">22299 10096 0,'0'-25'0,"-24"25"16,24-25 15,-25 25-15,25-25-1,0 50 79,0 0-78,25 0-1,-1-1-15,51 26 16,-26 0 0,-24-26-1,-25 1 16,-25 0 1,1 0-17,-51 49 1,26-24 0,24-25-1,0-1 1</inkml:trace>
  <inkml:trace contextRef="#ctx0" brushRef="#br1" timeOffset="64881.49">22547 10120 0,'0'-24'0,"0"-1"15,0 50 204,0-1-203,0 51-1,0-1 1,25 25 0,-25-49-1,0 0 1</inkml:trace>
  <inkml:trace contextRef="#ctx0" brushRef="#br1" timeOffset="66100.25">23044 4887 0,'-25'0'15,"25"24"-15,-25-24 16,25-24 15,74 24 1,26 0-17,98 0 1,0 24-1,-74-24 1,-49 0 0</inkml:trace>
  <inkml:trace contextRef="#ctx0" brushRef="#br1" timeOffset="66569">23416 4911 0,'0'25'15,"-25"25"1,0-50 0,0 49-16,-24 1 15,24-25 1,0 0 0,25-50 15,25 0-16,0 25 1,-1-50-16,1 26 16,25-1-1,-25 25 1,24 0 0,-24 25-1,25 24 1,-1 1-1,-24-25 1</inkml:trace>
  <inkml:trace contextRef="#ctx0" brushRef="#br1" timeOffset="67100.27">23416 5011 0,'0'0'0,"0"-25"15,0 50 48,0-1-48,24-24-15,-24 25 16,0 0 0,0 0-1,0 24-15,0 26 16,0 49-1,0 25 1,0-125 0,25 76-16,-25-1 15,0-74 1,0-1 0,0-48 62</inkml:trace>
  <inkml:trace contextRef="#ctx0" brushRef="#br1" timeOffset="67865.89">23664 6276 0,'24'-25'0,"-24"0"16,-24-25 0,-26 50-1,-24 0 1,-1 75-1,26 24 1,24 0 0,74-49-1,1-25 1,0-25 0,-26-25-1,26-50 1,-50 26-1,25-26 1,-25 51 15,0 48-15,0 51 0,25-1-1,24 1 1,1-51-1,24-24 1,-24 0 0,-25-24-1,-25-1 1</inkml:trace>
  <inkml:trace contextRef="#ctx0" brushRef="#br1" timeOffset="69631.55">23515 6747 0,'25'0'15,"-25"-25"17,0 50 15,0 0-32,0-1 1,0 1-1,0 25-15,0 0 16,0 49 15,0-25-31,0 1 16,0-1 0,0-24-1,0 24 1,0-24-1,0 24 1,0-24 0,0-1-1,0 1 1,0-1 0,0 1-1,24 0 1,-24-1-1,0-24 1,25 74 15,-25-74-31,0 25 16,0 24 0,0-24-1,0-1 1,25 1-1,-25 0 1,0-26 0,0 26-1,0-25 1,0 24 0,0-24-1,0 25 1,0-1-1,0-24 1,0 25 15,0-25-31,0 24 16,0-24 0,0 0-1,0 0 1,0-1-1,0 26 1,0-25 0,0 0-1,0-1 1,0 1 0,0 25-1,0-25 1,0 0-1,0-1 17,0 1-17,0 0-15,0 0 16,0 0 0,0-1-1,0 1 1,0 0 15,0 0 16,0 0-16,0-1-15,0 1-1,0 0 1,0 0 0,0 0-1,0-50 142</inkml:trace>
  <inkml:trace contextRef="#ctx0" brushRef="#br1" timeOffset="70350.31">23217 9550 0,'0'25'31,"-25"-25"-31,50 0 109,25 0-93,-25 0-1,24-25-15,75 25 16,25-25 15,-25 0-31,-50 25 16,-49-25 0,0 25-1,0 0 32</inkml:trace>
  <inkml:trace contextRef="#ctx0" brushRef="#br1" timeOffset="70787.78">23515 9302 0,'0'-25'32,"0"0"-1,25 50-16,-1 0 1,1-25 0,0 25-16,-25 24 15,25-24 1,-25 0 0</inkml:trace>
  <inkml:trace contextRef="#ctx0" brushRef="#br1" timeOffset="71100.32">23837 9227 0,'0'0'0,"25"0"15,-25-24 1,25 24 0,-25 24 31,-25 1-32,0 25 1,-24-1-1,-1 26 1,25-50 0,25-1-1</inkml:trace>
  <inkml:trace contextRef="#ctx0" brushRef="#br1" timeOffset="84045.43">16619 5159 0,'25'0'47,"-25"25"187,-25 0-203,25 0 63,-25-25-78,1 0 46,24-25-15,-25 25-31,0 0 62,0-25 234,25 0-202,0 1-1</inkml:trace>
  <inkml:trace contextRef="#ctx0" brushRef="#br2" timeOffset="118407.76">18107 8285 0,'0'-25'16,"0"0"30,-24 25 79,24 25 32,0 0-142,0 0-15,0 24 16,0 1 0,0-25-1,0 24 1,-25-24-1,25 0 1,0 0 15,0-1 188,-25 1-172,25 0-16,50-50 94,-26 0-109,26 1-16,0-1 15,24 25 1,-49-25 0,0 25 15</inkml:trace>
  <inkml:trace contextRef="#ctx0" brushRef="#br2" timeOffset="119501.53">18132 8508 0,'-25'25'62,"25"-50"16,0 0-62,25 25 0,-25-25-16,50 1 15,-50-1 1,49 0-1,-24 0 1,0 0 0,0 1-1,0-1 1,24 0 0,-24 0-1,-25 0 1,25 25-1,0-24 1,-1-1 15,1 0-15,0 0 0,0 0 15,-25 1 0,50-1-15,-26 0-1,-24 0 1,25 25 0,-25-25-1,25 25 32,-25-25-31,25 25-16,-25-24 15</inkml:trace>
  <inkml:trace contextRef="#ctx0" brushRef="#br2" timeOffset="121195.82">18876 7764 0,'-24'0'31,"24"-25"47,0 0-47,0 0-15,0 1 0,0-1-1,0 0 1,24 25-16,1-25 16,25 75-1,-25-1 16,-25 26-31,0-1 16,0 25 0,-25-49-1,25-25 1,0 0 0,0-50 15,74 0-16,1-25 1,-1 1 0,0-1-1,-98 50 79</inkml:trace>
  <inkml:trace contextRef="#ctx0" brushRef="#br2" timeOffset="122110.73">19000 7466 0,'0'25'47,"25"-25"-31,-25 25-1,75 0 1,-1 49-1,0-49 1,-24 24 0,0-24-1,-50-50 48,-25 25-63,0 0 0,0-24 15,-24-1 1,-1-25 15,0 1-15,26 24 0,-1-50-1,0 26 1,50-1-1,0 25 1,24 25 0,-24 50-1,0 0 1,-25 49 0,-25-50-1,25-24 1,25-25 31,0-25-32,24 25 1,100-49 0,-25 24-1,-49-25 1</inkml:trace>
  <inkml:trace contextRef="#ctx0" brushRef="#br2" timeOffset="123657.24">19372 7417 0,'0'-25'78,"0"0"-63,25 25-15,25-50 16,-25 26 0,-1-1-1,26-25 1,0 1 0,-25 24-1,24-25 1,-24 25-1,0 1 1,0-1 0,-1 0-1,-24 0 1,25 0 0,0 1-1,0 24 1,-25-25-16,25 0 15,24 0 1,-24 0 0,0 0-1,-25 1 17,25-1-17,24 0 1,-24 0-1,-25 0 1,25 25 0,-25-24-1,25 24 1,-25-25 0,49 0-1,-49 0 1,25 0-16,0 1 15,0 24 1,-25-25 31,24 0-31,1 0-1,0 25 1,-25-25-1,25 1 1,0 24 0,-25-25-1,24 25 32,-24-25-31,25 0 62,0 25-62,-25-25-16,25 25 15,-50 0 79,0 25-78</inkml:trace>
  <inkml:trace contextRef="#ctx0" brushRef="#br2" timeOffset="124594.79">20216 6400 0,'-25'0'31,"25"24"-31,-25-24 16,50-24 109,0-1-109,0 25-16,24-25 15,1 0 1,-25 0 0,-1 25-1,1-24 16,0 24 48,-25-25-64,25 25 16,0-25 16,-25 50 47,0 0-63,0-1-15,0 1-16,-25 0 16,25 25-16,0-1 15,-25 1 16,25-1-31,0 1 16,-25-25 0,25 0-1,0-1 1</inkml:trace>
  <inkml:trace contextRef="#ctx0" brushRef="#br2" timeOffset="127376.03">20613 6226 0,'-25'0'15,"25"25"79,0-50-63,25 0 16,-1 0-31,1 25-1,0-49-15,25 49 16,-25-25 0,-1 0-1,1 0 1,25 1 0,-1-1-1,-24 0 1,0 0-1,0 0 1,0 25 0,-1-24 15,1 24-15,-25-25-1,25 25 1,0-25 31,0 25 46</inkml:trace>
  <inkml:trace contextRef="#ctx0" brushRef="#br2" timeOffset="128032.33">20786 5904 0,'25'0'47,"-25"24"47,0 1-79,0 0-15,0 49 16,-25-24 0,25-25-1,0 0 1,-24-25 0,24 24 15,24-24 16,26 0-32,24-24 1,-24 24 0,-50-25-1</inkml:trace>
  <inkml:trace contextRef="#ctx0" brushRef="#br2" timeOffset="129251.1">21208 5581 0,'0'25'31,"25"24"0,0-24-15,-1 25-16,1-1 16,0 1-1,-25-25 1,25 0-1,-25-50 79,0 0-78,-25 0-16,25 0 15,-50-49 1,26 24 0,24-24-1,-25 24 1,25 1 0,0-1-1,25 25 16,24-24-31,1 49 16,-25 25 0,-25 49-1,0 25 1,-25 0 0,0-49-1,25-25 1,25-50 78,0 25-79,24 0-15,-24 0 16,25 0-16,24 0 15,-24 0 1</inkml:trace>
  <inkml:trace contextRef="#ctx0" brushRef="#br2" timeOffset="130141.73">21481 5531 0,'25'-24'78,"-1"-1"-63,1 0 1,0 0 0,0 0-16,24 1 15,-24-1 16,25-25-31,-25 25 16,24 1 0,-49-1-1,25 25 1,-25-25 0,25 25-1,25-25 16,-26 0-15,1 1 47,0 24-48,0-25 1,0 25-1,24-50 1,-24 50 47,-25-25-48,25 25 1,-25-24 15,0 48 32</inkml:trace>
  <inkml:trace contextRef="#ctx0" brushRef="#br2" timeOffset="131610.47">16718 9624 0,'0'25'0,"0"-50"156,25 0-141,25-24-15,24-26 16,25-24 0,-99 74 15</inkml:trace>
  <inkml:trace contextRef="#ctx0" brushRef="#br2" timeOffset="133126.09">17214 9128 0,'-24'0'31,"24"25"0,24 0-15,1 0 0,0 24-16,0 26 15,24-1 1,-49-24 0,0-75 46,0 0-46,-24 25-16,-1-25 0,0-24 15,-25-26 1,26 1 0,24-1-1,0 1 1,24 49-1,1 0 1,0 50 0,0 25-1,-25 24 1,0-24 0,0-25-1,0-1 1,25 1 62,-1-25-62,26 25-16,24-25 15,-24 25 1,-25-25-1,0 0 1</inkml:trace>
  <inkml:trace contextRef="#ctx0" brushRef="#br2" timeOffset="134344.91">17413 9103 0,'-25'0'16,"25"-24"31,25 24-32,0-25-15,24-25 16,1 0-1,-25 1 1,24 24 0,-49 0-1,25 25 17,-25-25-17,0 1 110,-25 24-47,25 24-62,-24-24-16,-1 0 16,0 0-1,0 0 1,-25 0-1,26 0 1,-1 0 31,74-24 47,1 24-79,-25-25 1,25 25-16,24-25 16,-24 25-1,-26 0 32,1 0-31,0 0-1,0 0 1,-25 50 140,0-1-140,-25-24-1,25 25-15,-25 24 16</inkml:trace>
  <inkml:trace contextRef="#ctx0" brushRef="#br2" timeOffset="140886.47">6152 12948 0,'0'25'31,"0"-50"47</inkml:trace>
  <inkml:trace contextRef="#ctx0" brushRef="#br0" timeOffset="171021.02">25574 4490 0,'0'24'31,"0"1"-15,0 25-16,0 74 16,0 0-1,0-25 1,0-49 0,0-25-1,0-50 16,-25 0-15,25 0-16,0-99 16,-25-25-1,50 25 1,24 25 0,26 49-1,-26 50 1,26 25-1,-75 25 1,0 49 0,-75-25-1,1-24 1,0-25 0,98 0 46,-24-1-46,25-24-16,50 50 15,-1-25 1,-24 0 0,-26-25-1</inkml:trace>
  <inkml:trace contextRef="#ctx0" brushRef="#br0" timeOffset="171333.56">26045 4638 0,'50'0'47,"-1"-24"-31,-24 24-1,0 0-15,24-25 0,1 0 16,-25 25 0</inkml:trace>
  <inkml:trace contextRef="#ctx0" brushRef="#br0" timeOffset="171567.87">26144 4465 0,'0'0'0,"0"-25"32,0 50-17,0 24 1,0 1 0,0-25-1,0 49-15,0-49 16,25 25-16,-25-26 15,0 1-15</inkml:trace>
  <inkml:trace contextRef="#ctx0" brushRef="#br0" timeOffset="173442.96">27062 4415 0,'0'-25'0,"0"50"63,0 0-47,0 25-16,25 49 15,0-25 1,-25-24-1,0-25 1,0-50 15,0 0-15,0 0 0,0-49-16,0-25 15,24-75 16,1 100-31,50 24 16,-51 25 0,1 50-1,0 0 1,-25 49 0,-50 1-1,1-26 1,24-24-1,25-50 48,0 50 453,0 0-501,25 24 1,49 1-1,25 49 1,1-24 0,-1-26-1,-25-24 1,-74-50 46</inkml:trace>
  <inkml:trace contextRef="#ctx0" brushRef="#br0" timeOffset="183682.14">26591 4440 0,'0'-25'31,"0"0"1,24 1-17,-24-1 1,25 0-16,0 25 16,49-25-1,-24 50 1,-50 25-1,0 24 1,-25 25 0,-49 0-1,24-49 1,25 0 0,1-26-1,24 1 16,49-25-15,26 0 0,24-25-1,-50 25 17</inkml:trace>
  <inkml:trace contextRef="#ctx0" brushRef="#br0" timeOffset="184244.64">27707 4316 0,'-25'0'0,"50"0"47,0 0-32,-1 25-15,1-25 0,50 0 16,24-25-1,-25 25 1,-24 0 0,-50-25-1</inkml:trace>
  <inkml:trace contextRef="#ctx0" brushRef="#br0" timeOffset="184603.97">27856 4192 0,'0'25'94,"0"24"-78,0-24-1,0 50-15,0-1 16,0 0-1,24-24 1,-24-25 0</inkml:trace>
  <inkml:trace contextRef="#ctx0" brushRef="#br0" timeOffset="185494.66">28451 4217 0,'0'25'15,"0"24"1,0 26 0,0 24-1,0-50 1,0 1 0,0-25 15,0-50-16,0 0 1,-25-24 0,25 24-1,0 0-15,0-99 32,25 25-32,-25 74 0,74-74 15,1 49 1,-1 50-1,-24 25 1,-50 49 0,-25 1-1,-49-1 1,24-49 0,0 0-1,26-25 1,24 25 15,49-1-15,26 1-1,24 25 17,0-1-32,-25-24 15,-49 0 1,0-25-1</inkml:trace>
  <inkml:trace contextRef="#ctx0" brushRef="#br0" timeOffset="186197.79">26938 5680 0,'-25'25'0,"0"-25"16,50 0 31,74 25-32,1-50 1,-1 0-1,-25 0 1</inkml:trace>
  <inkml:trace contextRef="#ctx0" brushRef="#br0" timeOffset="186432.17">26963 5928 0,'24'0'0,"-48"0"0,123 0 16,0 0 0,-24 0-1</inkml:trace>
  <inkml:trace contextRef="#ctx0" brushRef="#br0" timeOffset="188385.26">28054 5655 0,'0'-24'16,"0"48"31,0 1-32,25 25-15,25 49 16,-1 50-1,1-25 1,-25-50 0,-1 1-1,-24-50 1,25-25 0,-25-50 15,25-49-16,0-25 1,0-25 0,-25 0-1,0 25 1,0 0 0,0 50-1,0 24 1,0 25 93,49 25-46,-24 0-48,74-25-15,174 1 16,124-1 0,74 0-1,-74-25 1,-74 26-1,-150 24 1,-123-25 0,-25 25-1</inkml:trace>
  <inkml:trace contextRef="#ctx0" brushRef="#br0" timeOffset="189104.02">29220 5829 0,'0'-25'0,"0"0"16,-25 1-1,-24 24-15,-26 24 16,1 26 0,49 25-1,0 24 1,25-74 0,50 24-16,24-24 15,-24-25 1,-1-25-1,-24-24 1,-25-26 0,0 1-1,25-1 1,0 100 15,0 25-15,-1 24-1,1 1 1,0-51 0,0 1-1</inkml:trace>
  <inkml:trace contextRef="#ctx0" brushRef="#br0" timeOffset="189463.46">29369 5556 0,'0'0'0,"25"-25"15,-1 25 1,1 0-1,0 25 1,25-25-16,-26 50 16,-24 24-1,-74-24 1,24-1 0,100-49 30,24-24-30,-49 24 0</inkml:trace>
  <inkml:trace contextRef="#ctx0" brushRef="#br0" timeOffset="189713.46">29790 5928 0,'25'0'0,"50"0"16,-1-24-1,0-1 1,-49 25 0</inkml:trace>
  <inkml:trace contextRef="#ctx0" brushRef="#br0" timeOffset="189916.53">29939 5730 0,'0'25'32,"0"-1"-17,0 26-15,0 25 16,0-1 15,0-24-31,0-26 0</inkml:trace>
  <inkml:trace contextRef="#ctx0" brushRef="#br0" timeOffset="190416.53">30584 5755 0,'0'0'0,"25"-25"16,-25 0-16,-74 50 31,24 49-15,25 1-1,25-1 1,25-49 0,25 0-1,-1-50 1,-49-25 0,25 1-1,-25-26 1,0 26-1,25 49 17,-25 24-17,25 1-15,-1 50 16,1-26 15,0 1-31</inkml:trace>
  <inkml:trace contextRef="#ctx0" brushRef="#br0" timeOffset="190744.72">30832 5531 0,'0'-24'0,"-25"-1"15,75 50 32,0 24-31,-50 1 0,0-1-1,-25 1 1,25-25-1,49-25 1,51 0 0,-26 0-1</inkml:trace>
  <inkml:trace contextRef="#ctx0" brushRef="#br0" timeOffset="191494.67">25400 7665 0,'-25'24'0,"100"-24"63,-51 0-48,51 0-15,-50-24 16</inkml:trace>
  <inkml:trace contextRef="#ctx0" brushRef="#br0" timeOffset="191650.92">25450 7789 0,'0'0'0,"-25"24"16,25 1-16,0 0 16,49-25-1,26 25 1,-50-25 0,-1-25-16</inkml:trace>
  <inkml:trace contextRef="#ctx0" brushRef="#br0" timeOffset="191916.55">25797 7590 0,'0'-25'0,"0"50"0,-25-124 16,-25 49-1,50 26 1,0 48 15,0 1-31,75 74 16,-1-24-1,1 24 1,-50 0 0,-25 0-1,-25-49 1,0-25 0,-25 49-16,1 1 15,24-75 1</inkml:trace>
  <inkml:trace contextRef="#ctx0" brushRef="#br0" timeOffset="193994.76">26690 7367 0,'0'25'32,"0"0"-17,0 24 1,0-24 0,0 0-16,0 24 0,-50 51 15,1-26 1,-1 0-1,50-49 1,25-25 31,24 0-47,75 0 16,0-25-1,-24 1 1,-51-26-1,-24 25 1,-25 0 0,0-24-1,-25 24 1,0 25 0,25 25-1,0 24 1,-24 26-1,24 24 1,0 0 0,24-24-1,-24-50 1</inkml:trace>
  <inkml:trace contextRef="#ctx0" brushRef="#br0" timeOffset="194822.89">27186 7541 0,'25'49'47,"-25"1"-31,0-25-1,0 24-15,25 26 16,-25-1 15,0-24-31,0-75 47,0-25-31,-25-24-1,25-25 1,0 24 0,25-49-1,24 75 1,1 49-1,-1 24 1,-24 26 0,-25 24-1,-49 1 17,-1-26-17,25-49 1,0 0-1,75 50 32,0-25-31,-26 0 0,51-1-16,-1 1 15,-24 0 1,-25-25-1</inkml:trace>
  <inkml:trace contextRef="#ctx0" brushRef="#br0" timeOffset="195088.52">27682 7565 0,'25'0'16,"49"0"-1,1-24 1,-51 24 0,1-25-16</inkml:trace>
  <inkml:trace contextRef="#ctx0" brushRef="#br0" timeOffset="195307.27">27732 7714 0,'49'0'16,"-24"0"0,25 0-16,24-25 15,-49 25 1</inkml:trace>
  <inkml:trace contextRef="#ctx0" brushRef="#br0" timeOffset="196753.45">28550 7441 0,'25'25'31,"-25"0"-15,0 25-16,50 49 15,-1-25 1,1-24-1,-25-1 1,-1-49 0,-24-24 15,25-1-31,-25-50 16,25 1-1,-25 24 1,-25-98-1,0 48 1,1 51 0,24-1-1,0 25 1,0 1 0,49-1-1,50 25 1,1 0-1,-26 0 1,-24 0 0,-50-25 31</inkml:trace>
  <inkml:trace contextRef="#ctx0" brushRef="#br0" timeOffset="197362.87">29021 7491 0,'0'-25'15,"0"0"16,25 25-15,0-24 0,0 24-1,25 0 1,-1 24 0,-49 26-1,0 24 1,-49-24-1,-26 0 1,75-26 0,50-24 31,-25 0-32,24 25-15,75-25 31,-74 0-15,-50-25 31</inkml:trace>
  <inkml:trace contextRef="#ctx0" brushRef="#br0" timeOffset="198003.49">29865 7367 0,'-25'0'16,"-25"0"-1,-24 25 1,0 24 0,49 26-1,0-1 1,75-24-1,24-25 1,0-25 0,-24-25-1,-25-25 1,-25 1 15,0-1-31,0-24 16,0 49-1,0 0 1,0 50 15,0 49-15,25-24 0,24-1-1,-24 1 1,25-25-1,24-25 1,-24-25 0,-1 0-1</inkml:trace>
  <inkml:trace contextRef="#ctx0" brushRef="#br0" timeOffset="198972.28">25574 8954 0,'49'0'46,"-24"0"-30,49-24-16,26 24 16,-76-25-1</inkml:trace>
  <inkml:trace contextRef="#ctx0" brushRef="#br0" timeOffset="199128.53">25549 9103 0,'0'25'0,"0"0"16,49-25-1,26 0 1,24-25 0</inkml:trace>
  <inkml:trace contextRef="#ctx0" brushRef="#br0" timeOffset="199425.34">25896 8756 0,'-25'0'0,"25"-25"16,-25 0-16,50 100 47,50-26-32,-50-24-15,49 74 16,-24-24 0,-50 24-1,-75 0 1,1-24 0,24-1-1,0-24 1,50-25-1</inkml:trace>
  <inkml:trace contextRef="#ctx0" brushRef="#br0" timeOffset="201159.8">27508 8706 0,'0'-24'16,"-74"24"0,24 24-1,-24 51 1,49-1 0,25 25-1,25-24 1,49-50-1,-24-25 1,24-25 0,-49-25-1,-25 1 1,0-26 0,0 1-1,0 49 16,0 75-15,0-1 0,25 1-1,25 24 1,-1-49 0,1 0-1,-25-25 1</inkml:trace>
  <inkml:trace contextRef="#ctx0" brushRef="#br0" timeOffset="201456.69">27856 8830 0,'0'-24'31,"24"24"-16,1 0-15,50-25 16,-26 0 0</inkml:trace>
  <inkml:trace contextRef="#ctx0" brushRef="#br0" timeOffset="201628.56">27930 8954 0,'25'25'0,"49"-25"16,-24 0 0</inkml:trace>
  <inkml:trace contextRef="#ctx0" brushRef="#br0" timeOffset="202409.81">28699 8632 0,'0'0'0,"0"-25"16,0 0 0,50-24-1,-1 24 1,1 50-1,-50 0 1,0 74 0,-25-25-1,-74 25 1,24-24 0,51-26-1,24-24 1,24-25-1,51 0 1,24 0 0,-49-25-1,-26 25 1,-24-24 15</inkml:trace>
  <inkml:trace contextRef="#ctx0" brushRef="#br0" timeOffset="202909.83">29071 8706 0,'0'25'16,"50"25"0,-25 24-1,24-24 1,-24-1 0,0-49-1,-25-49 32,0 24-31,0-25-16,0-24 15,0-25 1,-25 24 0,25 1-1,0 49 1,25 0-1,-25 1-15,74-1 16,-24 25 0,-1 0-1,-24 0 1,0 0 0,0 0 15</inkml:trace>
  <inkml:trace contextRef="#ctx0" brushRef="#br0" timeOffset="203419.37">29394 8682 0,'0'-25'15,"24"0"1,1 0-1,0 25 1,0 0-16,24 0 16,-24 75-1,-25-1 1,-49 0 0,24 1-1,0-50 1,75-25 15,-1 0-15,-24 0-1,0 0-15,24 0 16,-49-25 31</inkml:trace>
  <inkml:trace contextRef="#ctx0" brushRef="#br0" timeOffset="-212092.81">29939 8483 0,'0'-25'15,"0"50"48,0 0-48,25 25 1,-25 24 0,0-49-1,25 74-15,-25 0 16,0-24 0,0-51-1,0-48 48,0-1-48,0-25-15,0 1 16,0-51 0,25 1-1,24 25 1,1-1-1,-1 51 1,-24 48 0,0 1-1,-25 25 1,-25-1 0,-24 1-1,-26 0 1,50-50-1,25 24 17,25 1-1,25 0-15,24 25-1,1-26 1,-1 1-1,-24 0 1,-1 0 0</inkml:trace>
</inkml:ink>
</file>

<file path=ppt/ink/ink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79275" units="1/cm"/>
          <inkml:channelProperty channel="T" name="resolution" value="1" units="1/dev"/>
        </inkml:channelProperties>
      </inkml:inkSource>
      <inkml:timestamp xml:id="ts0" timeString="2020-07-08T15:03:49.006"/>
    </inkml:context>
    <inkml:brush xml:id="br0">
      <inkml:brushProperty name="width" value="0.05292" units="cm"/>
      <inkml:brushProperty name="height" value="0.05292" units="cm"/>
      <inkml:brushProperty name="color" value="#7030A0"/>
    </inkml:brush>
    <inkml:brush xml:id="br1">
      <inkml:brushProperty name="width" value="0.05292" units="cm"/>
      <inkml:brushProperty name="height" value="0.05292" units="cm"/>
      <inkml:brushProperty name="color" value="#FF0000"/>
    </inkml:brush>
  </inkml:definitions>
  <inkml:trace contextRef="#ctx0" brushRef="#br0">4217 15478 0,'0'-25'32,"0"1"-17,-25-1 1,-25 50 0,1-1-1,-26 76 1,75-1-1,25-50 1,0-24 0,25-50-1,-1-24 1,-24-50 0,-25 24-1,25 1 1,-25 49-1,0 50 1,25 24 0,-1 51-1,26-26 1,24-24 0,-24-75-1,0 0 1,24-49-1,-49-1 1,0-49 0,-25 25-1,-25 24 1,0 125 15,0 99-15,25-99-1,0 74-15,0 0 16,25 0 0,0-25-1,0-74 1</inkml:trace>
  <inkml:trace contextRef="#ctx0" brushRef="#br0" timeOffset="265.62">4415 15577 0,'-25'0'16,"75"-24"15,-25 24-16,49 0-15,50-25 16,-74 0 0,-25 25-1</inkml:trace>
  <inkml:trace contextRef="#ctx0" brushRef="#br0" timeOffset="593.75">4887 15478 0,'0'25'0,"0"0"15,-25 24 1,0 1 0,25 0-1,25-26 1,49-24 0,-24-24-1,-50-26 1,0 0-1,-50 1 1,50 24 0</inkml:trace>
  <inkml:trace contextRef="#ctx0" brushRef="#br0" timeOffset="1171.83">5035 15429 0,'0'0'0,"25"24"31,25 26-15,-1 24-1,-49-24 1,0 0-1,0-75 32,0 0-31,0-25-16,25-24 16,25 24-1,-1 26 1,1 48-1,-50 1 1,25 25-16,-25 49 16,0-25-1,-25-49 1,25-50 0,0 1-1,25-51 1,24-24-1,1 49 1,-25 26 0,0 73 15,-25 1-15,0 24-1,0-24 1</inkml:trace>
  <inkml:trace contextRef="#ctx0" brushRef="#br0" timeOffset="1953.12">5904 15354 0,'24'-25'16,"-24"0"15,-24 25-15,-26 0-1,0 25 1,1 0 0,49 25-1,24-1 1,51 26-1,-25-26 1,-26-24 0,-24 0-1,-49 0 1,-51 0 0,1-25-1,50 24 1,24-24-1</inkml:trace>
  <inkml:trace contextRef="#ctx0" brushRef="#br0" timeOffset="2453.1">6573 14858 0,'0'0'0,"-25"25"32,25 24-17,-24 75 1,-51 75-1,1 49 1,-50 0 0,49-50-1,1-98 1,49-1 0,25-74-1,0-50 16</inkml:trace>
  <inkml:trace contextRef="#ctx0" brushRef="#br0" timeOffset="3203.13">6772 15304 0,'-50'25'46,"25"-25"-30,0 25-16,-24 74 16,24-24-1,25-1 1,25 25 0,49-49-1,-24-50 1,-25 0-1</inkml:trace>
  <inkml:trace contextRef="#ctx0" brushRef="#br0" timeOffset="4031.3">7045 15478 0,'0'25'16,"24"-25"-16,1 25 16,50-25-1,-26 0 1,-24-50 0,-25 25-1,-25 1 1,0-1-1,1 25-15,-26 0 16,-24 25 0,74 24-1,-25 1 1,50 24 0,49-24-1,0-25 1,1-25-1,-26-25 1,1-25 0,-50-24-1,0 24 1,0-74 0,0 25 15,0 49-16,0 125 1,0 24 0,0 25-1,25 0 1,24-74 0,26-26-1,-50-24 1,24-49-1,1-50 1,-25-1 0,-1-24-1,-24 50 1,0 49 0,-24 50 15,-1 49-16,25-24-15,0 198 16,25-149 0,-1 0-1,1-74 1,0 0 0</inkml:trace>
  <inkml:trace contextRef="#ctx0" brushRef="#br0" timeOffset="4500.05">8285 15280 0,'-25'0'16,"75"0"15,-1 0-15,75-25-1,-99 25 1</inkml:trace>
  <inkml:trace contextRef="#ctx0" brushRef="#br0" timeOffset="4750.06">8235 15503 0,'25'0'15,"49"0"1,-49 0-1,74 0-15,1 0 16,-51 0 0,-24 0 15</inkml:trace>
  <inkml:trace contextRef="#ctx0" brushRef="#br0" timeOffset="20975.84">9575 15032 0,'0'-25'15,"0"0"1017,0 50-986,0 24-30,0 51 0,0 48-1,0-73 1,0 24 0,0-49-1</inkml:trace>
  <inkml:trace contextRef="#ctx0" brushRef="#br0" timeOffset="21772.74">9922 15180 0,'-25'0'0,"25"-24"16,-25 24 15,25-25-31,0 0 31,0 0-15,0-24-1,50 24 1,-25 0 0,24 25-1,-24 74 1,-25-49-1,0 99 1,-25-25-16,-49 50 16,24-74-1,25-50 1,25-1 0,75-48 15,-1 24-16,50-25 1,-49 25 0,-50 0-1</inkml:trace>
  <inkml:trace contextRef="#ctx0" brushRef="#br0" timeOffset="22335.23">10393 15032 0,'0'-25'31,"0"50"0,25-25-15,0 24-16,74 51 16,-25-1-1,1-24 1,-26-1-1,-49-24 1</inkml:trace>
  <inkml:trace contextRef="#ctx0" brushRef="#br0" timeOffset="22725.88">10666 14957 0,'-50'50'78,"50"-25"-63,-49 49 1,24 0-16,-25 1 16,1-26-1,49 1 1,-25-50-1</inkml:trace>
  <inkml:trace contextRef="#ctx0" brushRef="#br0" timeOffset="23366.46">11187 14684 0,'0'-24'16,"0"-1"15,0 50 32,0 24-48,0-24 1,0 74-16,0 25 16,0-25-1,0-24 1,0-50-1,0-50 32</inkml:trace>
  <inkml:trace contextRef="#ctx0" brushRef="#br0" timeOffset="23835.21">10964 15329 0,'0'25'31,"24"-25"1,1 0-17,50-25-15,74 25 16,24-25 0,-49 1-1,-49 24 1</inkml:trace>
  <inkml:trace contextRef="#ctx0" brushRef="#br0" timeOffset="24788.4">11311 15478 0,'-25'25'110,"0"0"-95,-49 49 1,49-49 0,0 49-1,0 1 1,25-1-1,0-24 1,25-1 0,0-24-1,50 0 1,-26-25 0,1-25-1,-1 0 1,-24 1-1,0-1 1,-25 0 0,-25 0 15,0 0-15,1 1-1,-26 24 1,0 24-1,1 1 1,24 0 0,0 0-1,0-25 1</inkml:trace>
  <inkml:trace contextRef="#ctx0" brushRef="#br0" timeOffset="25679.04">12278 15106 0,'75'0'110,"-50"0"-95,24 0-15,1 0 0,99-25 16,-50 25 0,-74 0-1</inkml:trace>
  <inkml:trace contextRef="#ctx0" brushRef="#br0" timeOffset="26272.9">12452 14932 0,'0'0'0,"0"-24"47,0 48 62,0 1-93,0 25-16,0 49 15,25 0 1,-25-24 0,0-26-1,0 1 1,0-25-1,0-50 64</inkml:trace>
  <inkml:trace contextRef="#ctx0" brushRef="#br0" timeOffset="36679.25">13618 14833 0,'0'-25'16,"0"1"-1,0-1 1,25 0 0,24 0-1,26 0 1,-1 50-1,-49 25 1,0 74 0,-75 25-1,-74-25 1,25-25 0,49-74-1,50-1 1,50-48 15,-25 24-15,49 0-16,75 0 15,-75 0 1,-24 0 0,-75 0 30</inkml:trace>
  <inkml:trace contextRef="#ctx0" brushRef="#br0" timeOffset="37101.08">14188 14808 0,'0'-24'16,"0"48"15,50 26-15,-25-50-1,24 50-15,26 24 16,-1 0-1,-49-24 1,0-50 0,-25 25-1</inkml:trace>
  <inkml:trace contextRef="#ctx0" brushRef="#br0" timeOffset="37460.51">14461 14784 0,'0'-25'16,"-25"50"62,25-1-63,-49 26-15,24 24 16,-50 50 0,26-74-1,24 0 1,0-26-1,25 1 1</inkml:trace>
  <inkml:trace contextRef="#ctx0" brushRef="#br0" timeOffset="38210.53">14982 14461 0,'0'-25'0,"0"1"31,0 48 157,0 26-173,0 49 1,0-24 0,0 24-1,0-50 1,0-24-1,0 0 1</inkml:trace>
  <inkml:trace contextRef="#ctx0" brushRef="#br0" timeOffset="38601.1">14808 15007 0,'25'0'16,"50"0"0,-51 0-1,26 0-15,49 0 16,0 0-1,-49 0 1</inkml:trace>
  <inkml:trace contextRef="#ctx0" brushRef="#br0" timeOffset="39351.11">14957 15255 0,'-25'0'0,"50"0"0,-50-25 47,25 0-32,25 25 1,-25-25-16,25 25 16,74 0-1,-49 50 1,-50-25 0,0 49-1,-99 26 1,24-26-1,1-24 1,49-50 0,25 24-1,50-24 1,49 0 0,-25 0-1,25 0 1,-24-24-1,-26 24 17</inkml:trace>
  <inkml:trace contextRef="#ctx0" brushRef="#br0" timeOffset="40038.68">15776 14883 0,'74'0'63,"1"0"-48,-51 0 1,51 0-16,-1 0 16,-49 0-1</inkml:trace>
  <inkml:trace contextRef="#ctx0" brushRef="#br0" timeOffset="40398.06">15925 14784 0,'0'24'94,"0"1"-79,0 25-15,0-25 16,-25 49-16,25-49 16,0 49-16,0 1 15,0-51 1,0 1 0</inkml:trace>
  <inkml:trace contextRef="#ctx0" brushRef="#br0" timeOffset="41804.32">15949 14635 0,'0'25'94,"0"-1"-78,0 1-1,0 0-15,0 25 16,0-26-1,0 26 1,0 0 0,0-26-1,0 1 1,0 0 0</inkml:trace>
  <inkml:trace contextRef="#ctx0" brushRef="#br0" timeOffset="42679.34">15701 14908 0,'-24'0'15,"24"-25"1,-25 25 0,74 0 93,26 0-93,-50 0-1,49 0-15,25 0 16,50 0 0,-75 0-1,-24 0 1,-25 0 31,0 0-32,-1 0 1</inkml:trace>
  <inkml:trace contextRef="#ctx0" brushRef="#br0" timeOffset="44007.48">16818 14635 0,'0'-25'32,"0"0"-1,24 25-16,1 0-15,25 0 16,-1 0 0,1 0-1,-50 25 1,0 25 0,0-1-1,-74 26 1,-1-51-1,1 1 1,49 0 0,0-25-1,50 0 48,0 0-48,0 0-15,49 0 16,25 25 0,-49 0-1,-1 49 1,-49-24 0,-24 24-1,-51-24 1,26-50-1,-51 0 1,26 0 0,0 0-1,49-25 1</inkml:trace>
  <inkml:trace contextRef="#ctx0" brushRef="#br0" timeOffset="44694.99">17835 14709 0,'24'0'31,"1"0"-31,25 0 16,49 0 0,-49 0-1,-1 0 1,1 0-1</inkml:trace>
  <inkml:trace contextRef="#ctx0" brushRef="#br0" timeOffset="45085.56">17810 14908 0,'25'0'31,"-1"24"-15,51-24-1,-1 0 1,-24 0 0,24 0-16,1 0 15,-26 0 1</inkml:trace>
  <inkml:trace contextRef="#ctx0" brushRef="#br0" timeOffset="52515.56">19422 14387 0,'0'-25'0,"0"0"62,-50 50 32,1-25-78,-1 25-1,25 0 1,1-25 0,-1 24-16,25 1 15,-50-25-15,25 50 16,1-1 0,-26-24-1,25 25 1,0-1-1,25-24 1,0 25 0,-24-25-1,24 24 1,0 1 0,24-1-1,26 1 1,-25-25 15,49 0-15,-24-1-1,-1-24 1,-24 0 0,25 0-1,-1 0 1,-24 0-1,0-24 1,0 24 0,-25-25-1,25 25 1,-25-25 0,0 0-1,0 0 16,0 1-15,0-1 0,0 0-1,0 0 1,-25 25 15,25-25-15,-25 25 15,0-24-15,0 24 15,1 0-15,-1 0-1,0 0 1,0 0-1,25-25 1,-25 25 0,1 0 15,-1 0 0,25 25 16,-25-25-16,25 24 16,-25-24-31,0 0-1,25 25 1,-24-25 78,24 25-79,0 0 79,0 0 62,-25-25-124,25 24-17,0 1 63,0 0 16,0 0-78</inkml:trace>
  <inkml:trace contextRef="#ctx0" brushRef="#br1" timeOffset="61218.83">9153 15850 0,'0'-25'0,"0"1"16,0 98 78,0-49-79,0 49-15,0 50 16,0-25 0,0 1-1,0-51 1,0-24-1,0 25 17,0-25-17,25-50 48,24 25-48,26-25 1,-1 25 0,50 0-1,0 0 1,-25 0 0,25 0-1,0 0 1,-24 0-1,-1 0 1,0 0 0,-74 0-1,74 0-15,0 0 16,1-25 0,-1 25-1,-50 0 1,26 0-1,-1 0 1,-24 0 0,24 0-1,25 25 1,-24-25 0,-25 0-1,24 0 1,0 0-1,-24 0 1,0 0 15,49-25-15,-74 25 0,-1 0-1,26 0 1,0 0-1,-26 0 1,1 0 0,0 0-1,0 0 1,0 0 31,-25-25 47,0 0-79,-25 1 1,25-1-1,0 0-15,0 0 16,0-24 0,0 24-1,0 0 1,-25 25 78</inkml:trace>
  <inkml:trace contextRef="#ctx0" brushRef="#br1" timeOffset="61937.55">9525 16793 0,'-25'0'15,"0"0"1,-49 25 0,24 24-1,50 1 1,-24 24 0,48 1-1,51-26 1,-26-49-1</inkml:trace>
  <inkml:trace contextRef="#ctx0" brushRef="#br1" timeOffset="62218.83">9897 16917 0,'0'0'0,"-25"0"31,0 0-15,1 25-16,-1-1 16,50 26-1,-1-50 1,26 25 0,-25-50-1,0 0 1,-25-24-1,-25 24 1,0 0 0</inkml:trace>
  <inkml:trace contextRef="#ctx0" brushRef="#br1" timeOffset="62531.3">9947 16842 0,'0'0'0,"49"0"16,26 25 0,-1 0-1,1 25 1,-26-1 0,-24 1-1,-25-25 1,-25-25 15,25-25-31,0 0 16,0 0-1,0-24-15,25-1 16,-25 25 0,50-24-1</inkml:trace>
  <inkml:trace contextRef="#ctx0" brushRef="#br1" timeOffset="63125.11">10443 16867 0,'0'-25'16,"25"25"-1,-1 0 16,1 25 1,-25 0-32,50 25 15,-50-1 1,0 1 0,0-25-1,0-50 1,0 0 15,0 0-31,0-49 16,25 49-1,24-25 1,1 50 0,-25 0-1,24 50 1,-24-25-1,0 24 1,-25-24 0,0 0-1,25 0 1</inkml:trace>
  <inkml:trace contextRef="#ctx0" brushRef="#br1" timeOffset="63921.99">11038 16892 0,'50'25'15,"-1"-25"1,-24 0-1,0 0 1,0-25 0,-25 0-1,0 0 1,-50-24 0,50 24-1,-25 25 1,-24 25-1,-1 0 1,25 24 0,25-24-1,-25 0-15,25 49 16,0-49 0,50 25-1,24-50 1,1 0-1,-1 0 1,1-50 0,-26 25-1,1-24 1,-50-1 0,0 0-1,-25 26 1,-24-1-1,49 0 1,49 25 31,1 0-31,-1 0-1,1 25 1,-50 24-1,25 1 1,0 24 0,-25-24-1,0-25 1,24 0 0</inkml:trace>
  <inkml:trace contextRef="#ctx0" brushRef="#br1" timeOffset="65906.39">13444 15577 0,'0'0'0,"0"-24"47,0 73-16,0 26-16,0-51 1,-25 76-16,1 48 16,24-123-1,0 74-15,24 1 16,1-51 0,-25 1-1,25-25 1,0-25 46,0 0-46,-25-25 0,49 25-16,50-25 15,1 25 1,48 0-1,51 0 1,-26 0 0,-123 0-1,99 0-15,0 25 16,0 0 0,-25-25-1,-25 0 1,-25 0-1,25 0 1,-24 0 0,-1 0-1,-49 0 1,0 0 0,0 0 30,0 0-30,-1 0 15,1-25 32,-25 0 234,0-25-266,0 1-15,0 24-1,0-25-15,0-24 16,0 0-1,0 24 1,0 0 0,0 75 171</inkml:trace>
  <inkml:trace contextRef="#ctx0" brushRef="#br1" timeOffset="70984.53">13568 16495 0,'-74'25'0,"74"0"15,-50 24-15,1 75 16,49 0-1,0 0 1,0-74 0,-25 24-1</inkml:trace>
  <inkml:trace contextRef="#ctx0" brushRef="#br1" timeOffset="71265.78">13146 16942 0,'50'0'31,"49"-25"-15,-74 25 0,74 0-16,-24 0 15,-50 0 1,-25-25 0</inkml:trace>
  <inkml:trace contextRef="#ctx0" brushRef="#br1" timeOffset="71718.89">13742 16818 0,'-25'0'0,"0"24"16,25 1 0,-25 0-16,1 25 15,24-1 1,24-24 0,1-25-1,0-25 1,0 0-1,-25-24 1,0-1 0,0 1-1,0 73 32,25 1-47,-25 0 16,24 49-1,1-49 1,-25 0 0</inkml:trace>
  <inkml:trace contextRef="#ctx0" brushRef="#br1" timeOffset="71953.34">14064 16793 0,'0'-25'0,"-25"25"31,25 25-15,-24 24-16,-26 1 15,50 24 1,25-24-1,0-50 1</inkml:trace>
  <inkml:trace contextRef="#ctx0" brushRef="#br1" timeOffset="72406.42">14287 16818 0,'50'24'15,"-25"1"1,25-25 0,-26-25-1,-24 1 1,0-1-1,-24-25 1,-1 50 0,-25-25-1,0 50 1,1 50 0,49-1-1,49-24 1,26-1-1,-1-24 1,1-25 0,-26 0-1,-49-25 17</inkml:trace>
  <inkml:trace contextRef="#ctx0" brushRef="#br1" timeOffset="73031.42">13940 17388 0,'0'0'0,"25"-25"16,-25 0 0,-25 25-1,0 0 1,-49 50-1,-25 24 1,49 26 0,50-75-1,0 24-15,50 26 16,24-26 0,25-49-1</inkml:trace>
  <inkml:trace contextRef="#ctx0" brushRef="#br1" timeOffset="73414.5">14287 17512 0,'0'0'0,"25"25"16,0-25-1,0 0-15,49-25 16,-49 25 0,0-50-1,-50 26 1,0-26 0,-49 50-1,-1 25 1,51-25 15,-26 49-31,50 51 16,0-26-1,50-24 1,-1-25 0,1-25-1</inkml:trace>
  <inkml:trace contextRef="#ctx0" brushRef="#br1" timeOffset="73773.95">14560 17413 0,'0'0'0,"25"25"15,0 24 1,-25 1-1,0 0 1,0-75 31,25-25-31,24-24-1,-24 49 1,0 0-1,0 50 1,0 24 0,-25 1-1,0 0 1,24 24 0,-24-24-1</inkml:trace>
  <inkml:trace contextRef="#ctx0" brushRef="#br1" timeOffset="74055.2">15032 17165 0,'0'0'0,"0"74"47,0 1-32,0-51 1,24 26-16,-24 49 16,0-24-1,0-26 1</inkml:trace>
  <inkml:trace contextRef="#ctx0" brushRef="#br1" timeOffset="74289.53">14883 17413 0,'0'-25'0,"25"25"16,49-25 0,0 25-1,1-25 1,-50 25 0,-25-24-1</inkml:trace>
  <inkml:trace contextRef="#ctx0" brushRef="#br1" timeOffset="74898.89">15205 17338 0,'25'25'31,"0"-25"-15,0 25 0,24-25-1,-24 0 1,-25-25-1,0 0 1,0 1 0,-25-1-1,0 25 1,-24 0 0,24 49-1,0 26 1,25-1-1,0 1 1,50-26 15,-25-49-31,24 25 16,1-25 0,-25 0-16</inkml:trace>
  <inkml:trace contextRef="#ctx0" brushRef="#br1" timeOffset="75320.78">15478 17338 0,'25'0'15,"0"25"17,0 0-32,-1 25 15,-24-26 1,25 26 0,-25-25-16,0 0 15,0-50 48,0 0-48,0 0 1,0 0-16,50-49 16,-25 24-1,-25 26 1</inkml:trace>
  <inkml:trace contextRef="#ctx0" brushRef="#br1" timeOffset="75695.84">15850 17363 0,'0'25'16,"25"-25"-16,25 0 15,-26 0 1,1-25 0,-25 0-1,-25 1 1,1-1-1,-26 25 1,0 0 0,26 49-1,-1 26 1,25-26 0,0 26-1,49-50 1,-24 0-1,0-25 1</inkml:trace>
  <inkml:trace contextRef="#ctx0" brushRef="#br1" timeOffset="76242.73">16321 17140 0,'25'-25'0,"0"25"16,-25 25-1,25 49 1,-25 26-1,-25-1 1,0-25 0,25-24-1,0-25 1,25-25 31,-25-25-47,0 0 15,0-25 1,-25 1 0,0 24-1,-49 25 1,24 25 0,26-25-1,-1 49-15,0 26 16,50-25-1,49-26 1,1-24 0,-26-24-1,-49-1 1</inkml:trace>
  <inkml:trace contextRef="#ctx0" brushRef="#br1" timeOffset="78039.62">16396 15453 0,'0'25'62,"0"0"-46,0 0-16,0 74 15,0 0 1,-25 25 0,25-49-1,0-51 1,0 26 0,0-25-1,50-50 95,-25 25-95,-1 0-15,1-25 0,0 25 0,49 0 16,75 0-1,-25 0 1,25 0 0,-25 0-1,-50 25 1,-24-25 0,-25 0-1,0 0 1,-25-25 46,0 0-46,0 1 0,-25-1-1,25-25 1,0-24-1,0 24 1,0-24 0,0-1-1,0 51 1,0-1 0</inkml:trace>
  <inkml:trace contextRef="#ctx0" brushRef="#br1" timeOffset="79274">16619 16321 0,'50'25'31,"-25"25"-15,-25 24-1,0-24 1,0-25-1,0-75 32,24 1-31,1-1 0,0 50-1,0-25-15,24 50 16,-49 25-1,0-1 1,0 1 0,0-25-1,0-50 17,50-50-17,0 51 1,-26-1-1,26 25 1,-25 25 0,-25 24-1,0 26 1,0-26 0,0-24-1</inkml:trace>
  <inkml:trace contextRef="#ctx0" brushRef="#br1" timeOffset="79461.52">17165 16470 0,'0'0'0,"0"25"31,25 25-16,-1-1 1,-24 1 0</inkml:trace>
  <inkml:trace contextRef="#ctx0" brushRef="#br1" timeOffset="79711.47">17190 16272 0,'24'-25'16</inkml:trace>
  <inkml:trace contextRef="#ctx0" brushRef="#br1" timeOffset="80195.89">17413 16197 0,'0'0'0,"49"0"16,-24 25 0,-25 0-1,50 25-15,-50 24 16,25 25-1,0 1 1,-25-51 0,-25-74 62,0 1-63,25-1 1,-50 25-16,1-50 16,-26 50-1,50 25 1,25 0 0,25 24-1,50 1 1,24-25-1,-74-25 1</inkml:trace>
  <inkml:trace contextRef="#ctx0" brushRef="#br1" timeOffset="80836.5">17760 16222 0,'25'0'16,"0"0"15,-25 25-31,25 25 16,-1 49-1,-24 0 1,0-24 0,25-51-1,-25 1 1,-25-25 125,25-25-126,0 1 16,-24 24-15,24-25 0,-25 0-1,-25 50 1,1 0 0,24-1-1,25 26 1,49-25-1,1 0 1,0-25 0</inkml:trace>
  <inkml:trace contextRef="#ctx0" brushRef="#br1" timeOffset="81414.61">18107 16247 0,'0'-25'0,"0"0"47,0 50 156,0 0-187,0 0-1,0 24-15,25 26 16,-25 24 0,25 0-1,-25-49 1,0 0 0</inkml:trace>
  <inkml:trace contextRef="#ctx0" brushRef="#br1" timeOffset="82180.23">18430 16470 0,'25'0'0,"-25"25"15,24-25-15,1 25 16,25-25 0,-25 0-1,-25-25 1,0-24-1,0 24 1,0 0 0,0 0-1,-25 25 1,0 0 31,25-25-16,-25 25-31,0 0 47,1 0 0,-1 0-47,0 25 31,0 0-31,-24 0 16,24 49-1,25 1 1,0-1 0,49 0-1,1-24 1,49-50-1,-24 0 1,-26 0 0,-49-25 15,0 0 0</inkml:trace>
  <inkml:trace contextRef="#ctx0" brushRef="#br1" timeOffset="98539.87">19100 16694 0,'0'-25'31,"24"0"-15,1 0 0,0-24-1,-25-26 1,0 1 0,0-26-1,-25 26 1,0-25-1,1 49 1,-1 25 0,-25 25-1,-24 75 1,49 49 0,25-99-1,0 74-15,74 25 16,1-50-1,-1 1 1,1-50 0,-26-1-1,-24-24 1,0 0 0</inkml:trace>
  <inkml:trace contextRef="#ctx0" brushRef="#br1" timeOffset="99164.83">19596 16421 0,'-25'-25'16,"0"50"-1,0 0 1,0-1 0,25 1-16,-24 50 15,24-26 1,49-24 0,-49 0-1,50-25-15,-25-25 16,0 0-1,-25-49 1,0 24 0,0 1-1,0-1 1,24 75 46,-24 0-46,0-1-16,25 26 16,25 0-1,-50-26 1,25 1 0,-25 0-1</inkml:trace>
  <inkml:trace contextRef="#ctx0" brushRef="#br1" timeOffset="99852.38">19819 16396 0,'0'25'32,"25"24"-17,0 1 1,24 0-1,-24-26 1,25-48 0,-26-26-1,1 25 1,-25-49 0,0 24-1,0 25 1,0 50-1,0 50 1,0 24 0,-25 50-1,1-50 1,24-50 0,-50 26-1,25-26-15,0-24 16,-24-25-1,-1-25 1,25 1 0,1-26-1,48 0 1,26 1 0,24 24-1,26-25 1,-26 26-1,25 24 1,-49 0 0,-25-25-1</inkml:trace>
  <inkml:trace contextRef="#ctx0" brushRef="#br1" timeOffset="100883.59">20389 16421 0,'25'25'47,"0"-25"-31,0 24-1,0-24 1,-1-24-1,-24-1 1,25 0 0,-25 0 15,0 0-15,-25 25-1,1-25 1,-26 25-1,25 0 1,-24 0 0,24 25-1,0 25 1,0 0 0,25-26-1,-25 26-15,25 24 16,25-49-1,25 25 1,-1-25 0,26-25-1,-1-25 1,25 0 0,-24-25-1,-1-24 1,-24 0-1,-25 24 1,-25 0 0,0-24-1,-25 49 17,-49 0-17,49 25-15,0 25 16,50 0 15,24 0-15,26-25-1,-26 24 1,-24 1 0,-25 25-1,0 0 1,0-1-1,25 26 1,-25-51 0,25 1-1,0 0 1,-1-25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172390-6030-47AA-8512-8CA375AD328A}" type="datetimeFigureOut">
              <a:rPr lang="en-US" smtClean="0"/>
              <a:t>24-Jul-20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48704F-485D-4697-B934-0BC24794323E}" type="slidenum">
              <a:rPr lang="en-US" smtClean="0"/>
              <a:t>‹#›</a:t>
            </a:fld>
            <a:endParaRPr lang="en-US"/>
          </a:p>
        </p:txBody>
      </p:sp>
    </p:spTree>
    <p:extLst>
      <p:ext uri="{BB962C8B-B14F-4D97-AF65-F5344CB8AC3E}">
        <p14:creationId xmlns:p14="http://schemas.microsoft.com/office/powerpoint/2010/main" val="1114754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48704F-485D-4697-B934-0BC24794323E}" type="slidenum">
              <a:rPr lang="en-US" smtClean="0"/>
              <a:t>36</a:t>
            </a:fld>
            <a:endParaRPr lang="en-US"/>
          </a:p>
        </p:txBody>
      </p:sp>
    </p:spTree>
    <p:extLst>
      <p:ext uri="{BB962C8B-B14F-4D97-AF65-F5344CB8AC3E}">
        <p14:creationId xmlns:p14="http://schemas.microsoft.com/office/powerpoint/2010/main" val="2383175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435D0-9F09-4A81-B6B2-DA848A7637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403CD4D-7C98-4579-8E4A-7C6473D4DC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301DD0-94C5-4920-8EB6-6A3060031FDB}"/>
              </a:ext>
            </a:extLst>
          </p:cNvPr>
          <p:cNvSpPr>
            <a:spLocks noGrp="1"/>
          </p:cNvSpPr>
          <p:nvPr>
            <p:ph type="dt" sz="half" idx="10"/>
          </p:nvPr>
        </p:nvSpPr>
        <p:spPr/>
        <p:txBody>
          <a:bodyPr/>
          <a:lstStyle/>
          <a:p>
            <a:fld id="{2460D628-3F93-4ECF-BEF9-346B8AC4D507}" type="datetime4">
              <a:rPr lang="en-US" smtClean="0"/>
              <a:t>July 24, 2020</a:t>
            </a:fld>
            <a:endParaRPr lang="en-US"/>
          </a:p>
        </p:txBody>
      </p:sp>
      <p:sp>
        <p:nvSpPr>
          <p:cNvPr id="5" name="Footer Placeholder 4">
            <a:extLst>
              <a:ext uri="{FF2B5EF4-FFF2-40B4-BE49-F238E27FC236}">
                <a16:creationId xmlns:a16="http://schemas.microsoft.com/office/drawing/2014/main" id="{74B28708-0A18-47BC-8943-4F7A5F749A29}"/>
              </a:ext>
            </a:extLst>
          </p:cNvPr>
          <p:cNvSpPr>
            <a:spLocks noGrp="1"/>
          </p:cNvSpPr>
          <p:nvPr>
            <p:ph type="ftr" sz="quarter" idx="11"/>
          </p:nvPr>
        </p:nvSpPr>
        <p:spPr/>
        <p:txBody>
          <a:bodyPr/>
          <a:lstStyle/>
          <a:p>
            <a:r>
              <a:rPr lang="en-US"/>
              <a:t>VIVEK CHAUDHARY</a:t>
            </a:r>
          </a:p>
        </p:txBody>
      </p:sp>
      <p:sp>
        <p:nvSpPr>
          <p:cNvPr id="6" name="Slide Number Placeholder 5">
            <a:extLst>
              <a:ext uri="{FF2B5EF4-FFF2-40B4-BE49-F238E27FC236}">
                <a16:creationId xmlns:a16="http://schemas.microsoft.com/office/drawing/2014/main" id="{6618D218-1338-410F-BD15-0EFE260D6CCE}"/>
              </a:ext>
            </a:extLst>
          </p:cNvPr>
          <p:cNvSpPr>
            <a:spLocks noGrp="1"/>
          </p:cNvSpPr>
          <p:nvPr>
            <p:ph type="sldNum" sz="quarter" idx="12"/>
          </p:nvPr>
        </p:nvSpPr>
        <p:spPr/>
        <p:txBody>
          <a:bodyPr/>
          <a:lstStyle/>
          <a:p>
            <a:fld id="{3FDA8C67-D14A-4D77-A6CF-4B08F5823F64}" type="slidenum">
              <a:rPr lang="en-US" smtClean="0"/>
              <a:t>‹#›</a:t>
            </a:fld>
            <a:endParaRPr lang="en-US"/>
          </a:p>
        </p:txBody>
      </p:sp>
    </p:spTree>
    <p:extLst>
      <p:ext uri="{BB962C8B-B14F-4D97-AF65-F5344CB8AC3E}">
        <p14:creationId xmlns:p14="http://schemas.microsoft.com/office/powerpoint/2010/main" val="2497834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C7120-7B28-4554-9E67-0BB96C2D6F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1DB213B-1D5A-4318-90E7-4222E1CD8FE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C580CB-F098-42E8-BC16-CD3811488E84}"/>
              </a:ext>
            </a:extLst>
          </p:cNvPr>
          <p:cNvSpPr>
            <a:spLocks noGrp="1"/>
          </p:cNvSpPr>
          <p:nvPr>
            <p:ph type="dt" sz="half" idx="10"/>
          </p:nvPr>
        </p:nvSpPr>
        <p:spPr/>
        <p:txBody>
          <a:bodyPr/>
          <a:lstStyle/>
          <a:p>
            <a:fld id="{E47946C3-C35E-4ED0-B755-F56FD2E846D1}" type="datetime4">
              <a:rPr lang="en-US" smtClean="0"/>
              <a:t>July 24, 2020</a:t>
            </a:fld>
            <a:endParaRPr lang="en-US"/>
          </a:p>
        </p:txBody>
      </p:sp>
      <p:sp>
        <p:nvSpPr>
          <p:cNvPr id="5" name="Footer Placeholder 4">
            <a:extLst>
              <a:ext uri="{FF2B5EF4-FFF2-40B4-BE49-F238E27FC236}">
                <a16:creationId xmlns:a16="http://schemas.microsoft.com/office/drawing/2014/main" id="{8DAB30EA-929C-4816-8682-053B2723F84C}"/>
              </a:ext>
            </a:extLst>
          </p:cNvPr>
          <p:cNvSpPr>
            <a:spLocks noGrp="1"/>
          </p:cNvSpPr>
          <p:nvPr>
            <p:ph type="ftr" sz="quarter" idx="11"/>
          </p:nvPr>
        </p:nvSpPr>
        <p:spPr/>
        <p:txBody>
          <a:bodyPr/>
          <a:lstStyle/>
          <a:p>
            <a:r>
              <a:rPr lang="en-US"/>
              <a:t>VIVEK CHAUDHARY</a:t>
            </a:r>
          </a:p>
        </p:txBody>
      </p:sp>
      <p:sp>
        <p:nvSpPr>
          <p:cNvPr id="6" name="Slide Number Placeholder 5">
            <a:extLst>
              <a:ext uri="{FF2B5EF4-FFF2-40B4-BE49-F238E27FC236}">
                <a16:creationId xmlns:a16="http://schemas.microsoft.com/office/drawing/2014/main" id="{DDA5F95E-B1B9-42DD-AE70-9BBF697969DD}"/>
              </a:ext>
            </a:extLst>
          </p:cNvPr>
          <p:cNvSpPr>
            <a:spLocks noGrp="1"/>
          </p:cNvSpPr>
          <p:nvPr>
            <p:ph type="sldNum" sz="quarter" idx="12"/>
          </p:nvPr>
        </p:nvSpPr>
        <p:spPr/>
        <p:txBody>
          <a:bodyPr/>
          <a:lstStyle/>
          <a:p>
            <a:fld id="{3FDA8C67-D14A-4D77-A6CF-4B08F5823F64}" type="slidenum">
              <a:rPr lang="en-US" smtClean="0"/>
              <a:t>‹#›</a:t>
            </a:fld>
            <a:endParaRPr lang="en-US"/>
          </a:p>
        </p:txBody>
      </p:sp>
    </p:spTree>
    <p:extLst>
      <p:ext uri="{BB962C8B-B14F-4D97-AF65-F5344CB8AC3E}">
        <p14:creationId xmlns:p14="http://schemas.microsoft.com/office/powerpoint/2010/main" val="2356733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9280D3-803E-42BE-B66F-82E068C963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9452FC-F69A-49D2-BEBD-F48B34753A8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1861B6-065A-40CF-A88A-C117EEADFFCB}"/>
              </a:ext>
            </a:extLst>
          </p:cNvPr>
          <p:cNvSpPr>
            <a:spLocks noGrp="1"/>
          </p:cNvSpPr>
          <p:nvPr>
            <p:ph type="dt" sz="half" idx="10"/>
          </p:nvPr>
        </p:nvSpPr>
        <p:spPr/>
        <p:txBody>
          <a:bodyPr/>
          <a:lstStyle/>
          <a:p>
            <a:fld id="{6921DD92-763B-4FE5-85D4-40FADF6D5140}" type="datetime4">
              <a:rPr lang="en-US" smtClean="0"/>
              <a:t>July 24, 2020</a:t>
            </a:fld>
            <a:endParaRPr lang="en-US"/>
          </a:p>
        </p:txBody>
      </p:sp>
      <p:sp>
        <p:nvSpPr>
          <p:cNvPr id="5" name="Footer Placeholder 4">
            <a:extLst>
              <a:ext uri="{FF2B5EF4-FFF2-40B4-BE49-F238E27FC236}">
                <a16:creationId xmlns:a16="http://schemas.microsoft.com/office/drawing/2014/main" id="{B99C0DF1-6D8E-4728-BCE0-4DA88A6507B5}"/>
              </a:ext>
            </a:extLst>
          </p:cNvPr>
          <p:cNvSpPr>
            <a:spLocks noGrp="1"/>
          </p:cNvSpPr>
          <p:nvPr>
            <p:ph type="ftr" sz="quarter" idx="11"/>
          </p:nvPr>
        </p:nvSpPr>
        <p:spPr/>
        <p:txBody>
          <a:bodyPr/>
          <a:lstStyle/>
          <a:p>
            <a:r>
              <a:rPr lang="en-US"/>
              <a:t>VIVEK CHAUDHARY</a:t>
            </a:r>
          </a:p>
        </p:txBody>
      </p:sp>
      <p:sp>
        <p:nvSpPr>
          <p:cNvPr id="6" name="Slide Number Placeholder 5">
            <a:extLst>
              <a:ext uri="{FF2B5EF4-FFF2-40B4-BE49-F238E27FC236}">
                <a16:creationId xmlns:a16="http://schemas.microsoft.com/office/drawing/2014/main" id="{D4AD3996-6260-4718-9905-9F650AA5DA32}"/>
              </a:ext>
            </a:extLst>
          </p:cNvPr>
          <p:cNvSpPr>
            <a:spLocks noGrp="1"/>
          </p:cNvSpPr>
          <p:nvPr>
            <p:ph type="sldNum" sz="quarter" idx="12"/>
          </p:nvPr>
        </p:nvSpPr>
        <p:spPr/>
        <p:txBody>
          <a:bodyPr/>
          <a:lstStyle/>
          <a:p>
            <a:fld id="{3FDA8C67-D14A-4D77-A6CF-4B08F5823F64}" type="slidenum">
              <a:rPr lang="en-US" smtClean="0"/>
              <a:t>‹#›</a:t>
            </a:fld>
            <a:endParaRPr lang="en-US"/>
          </a:p>
        </p:txBody>
      </p:sp>
    </p:spTree>
    <p:extLst>
      <p:ext uri="{BB962C8B-B14F-4D97-AF65-F5344CB8AC3E}">
        <p14:creationId xmlns:p14="http://schemas.microsoft.com/office/powerpoint/2010/main" val="2350255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6BCB2-1378-40A0-8478-15689C64D8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5DC5D1-EF2E-4264-8BFA-F384BDE7FB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7C1F6-9DB2-44FC-A1B1-F4F5117DB996}"/>
              </a:ext>
            </a:extLst>
          </p:cNvPr>
          <p:cNvSpPr>
            <a:spLocks noGrp="1"/>
          </p:cNvSpPr>
          <p:nvPr>
            <p:ph type="dt" sz="half" idx="10"/>
          </p:nvPr>
        </p:nvSpPr>
        <p:spPr/>
        <p:txBody>
          <a:bodyPr/>
          <a:lstStyle/>
          <a:p>
            <a:fld id="{60A10722-8EB6-4C95-ABC2-208CF53EBF71}" type="datetime4">
              <a:rPr lang="en-US" smtClean="0"/>
              <a:t>July 24, 2020</a:t>
            </a:fld>
            <a:endParaRPr lang="en-US"/>
          </a:p>
        </p:txBody>
      </p:sp>
      <p:sp>
        <p:nvSpPr>
          <p:cNvPr id="5" name="Footer Placeholder 4">
            <a:extLst>
              <a:ext uri="{FF2B5EF4-FFF2-40B4-BE49-F238E27FC236}">
                <a16:creationId xmlns:a16="http://schemas.microsoft.com/office/drawing/2014/main" id="{1AE8452E-32F2-49BA-9298-07EA4E566B52}"/>
              </a:ext>
            </a:extLst>
          </p:cNvPr>
          <p:cNvSpPr>
            <a:spLocks noGrp="1"/>
          </p:cNvSpPr>
          <p:nvPr>
            <p:ph type="ftr" sz="quarter" idx="11"/>
          </p:nvPr>
        </p:nvSpPr>
        <p:spPr/>
        <p:txBody>
          <a:bodyPr/>
          <a:lstStyle/>
          <a:p>
            <a:r>
              <a:rPr lang="en-US"/>
              <a:t>VIVEK CHAUDHARY</a:t>
            </a:r>
          </a:p>
        </p:txBody>
      </p:sp>
      <p:sp>
        <p:nvSpPr>
          <p:cNvPr id="6" name="Slide Number Placeholder 5">
            <a:extLst>
              <a:ext uri="{FF2B5EF4-FFF2-40B4-BE49-F238E27FC236}">
                <a16:creationId xmlns:a16="http://schemas.microsoft.com/office/drawing/2014/main" id="{61741EBF-4C80-4500-A792-5DB90D578D2D}"/>
              </a:ext>
            </a:extLst>
          </p:cNvPr>
          <p:cNvSpPr>
            <a:spLocks noGrp="1"/>
          </p:cNvSpPr>
          <p:nvPr>
            <p:ph type="sldNum" sz="quarter" idx="12"/>
          </p:nvPr>
        </p:nvSpPr>
        <p:spPr/>
        <p:txBody>
          <a:bodyPr/>
          <a:lstStyle/>
          <a:p>
            <a:fld id="{3FDA8C67-D14A-4D77-A6CF-4B08F5823F64}" type="slidenum">
              <a:rPr lang="en-US" smtClean="0"/>
              <a:t>‹#›</a:t>
            </a:fld>
            <a:endParaRPr lang="en-US"/>
          </a:p>
        </p:txBody>
      </p:sp>
    </p:spTree>
    <p:extLst>
      <p:ext uri="{BB962C8B-B14F-4D97-AF65-F5344CB8AC3E}">
        <p14:creationId xmlns:p14="http://schemas.microsoft.com/office/powerpoint/2010/main" val="1346658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DEC12-9673-4A7C-80BF-FBE6AB4FE4C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AF8CB3-7E9C-4C62-8683-CBE283B790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7FE1EA-BC44-4FD3-BD6A-2C3222069AB3}"/>
              </a:ext>
            </a:extLst>
          </p:cNvPr>
          <p:cNvSpPr>
            <a:spLocks noGrp="1"/>
          </p:cNvSpPr>
          <p:nvPr>
            <p:ph type="dt" sz="half" idx="10"/>
          </p:nvPr>
        </p:nvSpPr>
        <p:spPr/>
        <p:txBody>
          <a:bodyPr/>
          <a:lstStyle/>
          <a:p>
            <a:fld id="{A9CC1CCE-552E-4116-BC0C-23A625E9FF25}" type="datetime4">
              <a:rPr lang="en-US" smtClean="0"/>
              <a:t>July 24, 2020</a:t>
            </a:fld>
            <a:endParaRPr lang="en-US"/>
          </a:p>
        </p:txBody>
      </p:sp>
      <p:sp>
        <p:nvSpPr>
          <p:cNvPr id="5" name="Footer Placeholder 4">
            <a:extLst>
              <a:ext uri="{FF2B5EF4-FFF2-40B4-BE49-F238E27FC236}">
                <a16:creationId xmlns:a16="http://schemas.microsoft.com/office/drawing/2014/main" id="{EF50FA2C-9771-460D-8065-35FFAAAF691D}"/>
              </a:ext>
            </a:extLst>
          </p:cNvPr>
          <p:cNvSpPr>
            <a:spLocks noGrp="1"/>
          </p:cNvSpPr>
          <p:nvPr>
            <p:ph type="ftr" sz="quarter" idx="11"/>
          </p:nvPr>
        </p:nvSpPr>
        <p:spPr/>
        <p:txBody>
          <a:bodyPr/>
          <a:lstStyle/>
          <a:p>
            <a:r>
              <a:rPr lang="en-US"/>
              <a:t>VIVEK CHAUDHARY</a:t>
            </a:r>
          </a:p>
        </p:txBody>
      </p:sp>
      <p:sp>
        <p:nvSpPr>
          <p:cNvPr id="6" name="Slide Number Placeholder 5">
            <a:extLst>
              <a:ext uri="{FF2B5EF4-FFF2-40B4-BE49-F238E27FC236}">
                <a16:creationId xmlns:a16="http://schemas.microsoft.com/office/drawing/2014/main" id="{60B0AB1B-13E0-4D95-AFA6-CC8A7B539C88}"/>
              </a:ext>
            </a:extLst>
          </p:cNvPr>
          <p:cNvSpPr>
            <a:spLocks noGrp="1"/>
          </p:cNvSpPr>
          <p:nvPr>
            <p:ph type="sldNum" sz="quarter" idx="12"/>
          </p:nvPr>
        </p:nvSpPr>
        <p:spPr/>
        <p:txBody>
          <a:bodyPr/>
          <a:lstStyle/>
          <a:p>
            <a:fld id="{3FDA8C67-D14A-4D77-A6CF-4B08F5823F64}" type="slidenum">
              <a:rPr lang="en-US" smtClean="0"/>
              <a:t>‹#›</a:t>
            </a:fld>
            <a:endParaRPr lang="en-US"/>
          </a:p>
        </p:txBody>
      </p:sp>
    </p:spTree>
    <p:extLst>
      <p:ext uri="{BB962C8B-B14F-4D97-AF65-F5344CB8AC3E}">
        <p14:creationId xmlns:p14="http://schemas.microsoft.com/office/powerpoint/2010/main" val="2432702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34D84-A5C5-4234-AA1D-3143C68145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818FAE-6232-436C-8E10-CB08BAD5EA0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1F961CC-60C8-419A-B644-24816DB9B7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515C3E-D7BE-44F6-BABF-DBBD5D50D619}"/>
              </a:ext>
            </a:extLst>
          </p:cNvPr>
          <p:cNvSpPr>
            <a:spLocks noGrp="1"/>
          </p:cNvSpPr>
          <p:nvPr>
            <p:ph type="dt" sz="half" idx="10"/>
          </p:nvPr>
        </p:nvSpPr>
        <p:spPr/>
        <p:txBody>
          <a:bodyPr/>
          <a:lstStyle/>
          <a:p>
            <a:fld id="{42A1AABC-5227-45B5-8935-15D7C27E0714}" type="datetime4">
              <a:rPr lang="en-US" smtClean="0"/>
              <a:t>July 24, 2020</a:t>
            </a:fld>
            <a:endParaRPr lang="en-US"/>
          </a:p>
        </p:txBody>
      </p:sp>
      <p:sp>
        <p:nvSpPr>
          <p:cNvPr id="6" name="Footer Placeholder 5">
            <a:extLst>
              <a:ext uri="{FF2B5EF4-FFF2-40B4-BE49-F238E27FC236}">
                <a16:creationId xmlns:a16="http://schemas.microsoft.com/office/drawing/2014/main" id="{0B97B516-03FD-4A94-86BE-20B0E0E5D29D}"/>
              </a:ext>
            </a:extLst>
          </p:cNvPr>
          <p:cNvSpPr>
            <a:spLocks noGrp="1"/>
          </p:cNvSpPr>
          <p:nvPr>
            <p:ph type="ftr" sz="quarter" idx="11"/>
          </p:nvPr>
        </p:nvSpPr>
        <p:spPr/>
        <p:txBody>
          <a:bodyPr/>
          <a:lstStyle/>
          <a:p>
            <a:r>
              <a:rPr lang="en-US"/>
              <a:t>VIVEK CHAUDHARY</a:t>
            </a:r>
          </a:p>
        </p:txBody>
      </p:sp>
      <p:sp>
        <p:nvSpPr>
          <p:cNvPr id="7" name="Slide Number Placeholder 6">
            <a:extLst>
              <a:ext uri="{FF2B5EF4-FFF2-40B4-BE49-F238E27FC236}">
                <a16:creationId xmlns:a16="http://schemas.microsoft.com/office/drawing/2014/main" id="{83C21374-B9A9-405E-80BE-595C58AE8DBC}"/>
              </a:ext>
            </a:extLst>
          </p:cNvPr>
          <p:cNvSpPr>
            <a:spLocks noGrp="1"/>
          </p:cNvSpPr>
          <p:nvPr>
            <p:ph type="sldNum" sz="quarter" idx="12"/>
          </p:nvPr>
        </p:nvSpPr>
        <p:spPr/>
        <p:txBody>
          <a:bodyPr/>
          <a:lstStyle/>
          <a:p>
            <a:fld id="{3FDA8C67-D14A-4D77-A6CF-4B08F5823F64}" type="slidenum">
              <a:rPr lang="en-US" smtClean="0"/>
              <a:t>‹#›</a:t>
            </a:fld>
            <a:endParaRPr lang="en-US"/>
          </a:p>
        </p:txBody>
      </p:sp>
    </p:spTree>
    <p:extLst>
      <p:ext uri="{BB962C8B-B14F-4D97-AF65-F5344CB8AC3E}">
        <p14:creationId xmlns:p14="http://schemas.microsoft.com/office/powerpoint/2010/main" val="2712345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6B653-CBA2-484B-BFCE-0C2577FC30B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96E2248-81DE-4CC0-8CC2-7D6AB9B86A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9BBE699-D107-4C74-95A8-17B07BDB81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1E3B2DA-7780-4943-B307-860BD85B01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B6EE52-409C-4300-922B-520C429C95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9A0E4D8-FCDD-499E-BDFB-412EF9B494E1}"/>
              </a:ext>
            </a:extLst>
          </p:cNvPr>
          <p:cNvSpPr>
            <a:spLocks noGrp="1"/>
          </p:cNvSpPr>
          <p:nvPr>
            <p:ph type="dt" sz="half" idx="10"/>
          </p:nvPr>
        </p:nvSpPr>
        <p:spPr/>
        <p:txBody>
          <a:bodyPr/>
          <a:lstStyle/>
          <a:p>
            <a:fld id="{92641C73-248F-4E60-82D7-A228DED91C8F}" type="datetime4">
              <a:rPr lang="en-US" smtClean="0"/>
              <a:t>July 24, 2020</a:t>
            </a:fld>
            <a:endParaRPr lang="en-US"/>
          </a:p>
        </p:txBody>
      </p:sp>
      <p:sp>
        <p:nvSpPr>
          <p:cNvPr id="8" name="Footer Placeholder 7">
            <a:extLst>
              <a:ext uri="{FF2B5EF4-FFF2-40B4-BE49-F238E27FC236}">
                <a16:creationId xmlns:a16="http://schemas.microsoft.com/office/drawing/2014/main" id="{44ED4CE3-CF23-41CD-B191-05E7B2C13299}"/>
              </a:ext>
            </a:extLst>
          </p:cNvPr>
          <p:cNvSpPr>
            <a:spLocks noGrp="1"/>
          </p:cNvSpPr>
          <p:nvPr>
            <p:ph type="ftr" sz="quarter" idx="11"/>
          </p:nvPr>
        </p:nvSpPr>
        <p:spPr/>
        <p:txBody>
          <a:bodyPr/>
          <a:lstStyle/>
          <a:p>
            <a:r>
              <a:rPr lang="en-US"/>
              <a:t>VIVEK CHAUDHARY</a:t>
            </a:r>
          </a:p>
        </p:txBody>
      </p:sp>
      <p:sp>
        <p:nvSpPr>
          <p:cNvPr id="9" name="Slide Number Placeholder 8">
            <a:extLst>
              <a:ext uri="{FF2B5EF4-FFF2-40B4-BE49-F238E27FC236}">
                <a16:creationId xmlns:a16="http://schemas.microsoft.com/office/drawing/2014/main" id="{89D3DB3A-44AF-46D6-BC34-CCBDE9D7EDF2}"/>
              </a:ext>
            </a:extLst>
          </p:cNvPr>
          <p:cNvSpPr>
            <a:spLocks noGrp="1"/>
          </p:cNvSpPr>
          <p:nvPr>
            <p:ph type="sldNum" sz="quarter" idx="12"/>
          </p:nvPr>
        </p:nvSpPr>
        <p:spPr/>
        <p:txBody>
          <a:bodyPr/>
          <a:lstStyle/>
          <a:p>
            <a:fld id="{3FDA8C67-D14A-4D77-A6CF-4B08F5823F64}" type="slidenum">
              <a:rPr lang="en-US" smtClean="0"/>
              <a:t>‹#›</a:t>
            </a:fld>
            <a:endParaRPr lang="en-US"/>
          </a:p>
        </p:txBody>
      </p:sp>
    </p:spTree>
    <p:extLst>
      <p:ext uri="{BB962C8B-B14F-4D97-AF65-F5344CB8AC3E}">
        <p14:creationId xmlns:p14="http://schemas.microsoft.com/office/powerpoint/2010/main" val="195723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895D6-3A8E-446A-A493-D7A1127802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0B0A1D-FC53-4F7C-9371-A74BB3716614}"/>
              </a:ext>
            </a:extLst>
          </p:cNvPr>
          <p:cNvSpPr>
            <a:spLocks noGrp="1"/>
          </p:cNvSpPr>
          <p:nvPr>
            <p:ph type="dt" sz="half" idx="10"/>
          </p:nvPr>
        </p:nvSpPr>
        <p:spPr/>
        <p:txBody>
          <a:bodyPr/>
          <a:lstStyle/>
          <a:p>
            <a:fld id="{B74B4FA8-7903-4C93-BA7A-A4D8B1E04B4D}" type="datetime4">
              <a:rPr lang="en-US" smtClean="0"/>
              <a:t>July 24, 2020</a:t>
            </a:fld>
            <a:endParaRPr lang="en-US"/>
          </a:p>
        </p:txBody>
      </p:sp>
      <p:sp>
        <p:nvSpPr>
          <p:cNvPr id="4" name="Footer Placeholder 3">
            <a:extLst>
              <a:ext uri="{FF2B5EF4-FFF2-40B4-BE49-F238E27FC236}">
                <a16:creationId xmlns:a16="http://schemas.microsoft.com/office/drawing/2014/main" id="{5783EC4A-9B98-42D4-BDC5-ADB34E05FA7F}"/>
              </a:ext>
            </a:extLst>
          </p:cNvPr>
          <p:cNvSpPr>
            <a:spLocks noGrp="1"/>
          </p:cNvSpPr>
          <p:nvPr>
            <p:ph type="ftr" sz="quarter" idx="11"/>
          </p:nvPr>
        </p:nvSpPr>
        <p:spPr/>
        <p:txBody>
          <a:bodyPr/>
          <a:lstStyle/>
          <a:p>
            <a:r>
              <a:rPr lang="en-US"/>
              <a:t>VIVEK CHAUDHARY</a:t>
            </a:r>
          </a:p>
        </p:txBody>
      </p:sp>
      <p:sp>
        <p:nvSpPr>
          <p:cNvPr id="5" name="Slide Number Placeholder 4">
            <a:extLst>
              <a:ext uri="{FF2B5EF4-FFF2-40B4-BE49-F238E27FC236}">
                <a16:creationId xmlns:a16="http://schemas.microsoft.com/office/drawing/2014/main" id="{B2C9193F-44F7-419D-B620-84ACA0E06882}"/>
              </a:ext>
            </a:extLst>
          </p:cNvPr>
          <p:cNvSpPr>
            <a:spLocks noGrp="1"/>
          </p:cNvSpPr>
          <p:nvPr>
            <p:ph type="sldNum" sz="quarter" idx="12"/>
          </p:nvPr>
        </p:nvSpPr>
        <p:spPr/>
        <p:txBody>
          <a:bodyPr/>
          <a:lstStyle/>
          <a:p>
            <a:fld id="{3FDA8C67-D14A-4D77-A6CF-4B08F5823F64}" type="slidenum">
              <a:rPr lang="en-US" smtClean="0"/>
              <a:t>‹#›</a:t>
            </a:fld>
            <a:endParaRPr lang="en-US"/>
          </a:p>
        </p:txBody>
      </p:sp>
    </p:spTree>
    <p:extLst>
      <p:ext uri="{BB962C8B-B14F-4D97-AF65-F5344CB8AC3E}">
        <p14:creationId xmlns:p14="http://schemas.microsoft.com/office/powerpoint/2010/main" val="325064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7C803B-B009-4DCA-B229-D41B4C347806}"/>
              </a:ext>
            </a:extLst>
          </p:cNvPr>
          <p:cNvSpPr>
            <a:spLocks noGrp="1"/>
          </p:cNvSpPr>
          <p:nvPr>
            <p:ph type="dt" sz="half" idx="10"/>
          </p:nvPr>
        </p:nvSpPr>
        <p:spPr/>
        <p:txBody>
          <a:bodyPr/>
          <a:lstStyle/>
          <a:p>
            <a:fld id="{C12EB2B8-5D1B-44A3-845B-DB0C707BB703}" type="datetime4">
              <a:rPr lang="en-US" smtClean="0"/>
              <a:t>July 24, 2020</a:t>
            </a:fld>
            <a:endParaRPr lang="en-US"/>
          </a:p>
        </p:txBody>
      </p:sp>
      <p:sp>
        <p:nvSpPr>
          <p:cNvPr id="3" name="Footer Placeholder 2">
            <a:extLst>
              <a:ext uri="{FF2B5EF4-FFF2-40B4-BE49-F238E27FC236}">
                <a16:creationId xmlns:a16="http://schemas.microsoft.com/office/drawing/2014/main" id="{8A99D27B-C200-4FAA-9BD5-4C81C54E67CD}"/>
              </a:ext>
            </a:extLst>
          </p:cNvPr>
          <p:cNvSpPr>
            <a:spLocks noGrp="1"/>
          </p:cNvSpPr>
          <p:nvPr>
            <p:ph type="ftr" sz="quarter" idx="11"/>
          </p:nvPr>
        </p:nvSpPr>
        <p:spPr/>
        <p:txBody>
          <a:bodyPr/>
          <a:lstStyle/>
          <a:p>
            <a:r>
              <a:rPr lang="en-US"/>
              <a:t>VIVEK CHAUDHARY</a:t>
            </a:r>
          </a:p>
        </p:txBody>
      </p:sp>
      <p:sp>
        <p:nvSpPr>
          <p:cNvPr id="4" name="Slide Number Placeholder 3">
            <a:extLst>
              <a:ext uri="{FF2B5EF4-FFF2-40B4-BE49-F238E27FC236}">
                <a16:creationId xmlns:a16="http://schemas.microsoft.com/office/drawing/2014/main" id="{18E7CE91-5154-43C2-AA13-2F503AC0838E}"/>
              </a:ext>
            </a:extLst>
          </p:cNvPr>
          <p:cNvSpPr>
            <a:spLocks noGrp="1"/>
          </p:cNvSpPr>
          <p:nvPr>
            <p:ph type="sldNum" sz="quarter" idx="12"/>
          </p:nvPr>
        </p:nvSpPr>
        <p:spPr/>
        <p:txBody>
          <a:bodyPr/>
          <a:lstStyle/>
          <a:p>
            <a:fld id="{3FDA8C67-D14A-4D77-A6CF-4B08F5823F64}" type="slidenum">
              <a:rPr lang="en-US" smtClean="0"/>
              <a:t>‹#›</a:t>
            </a:fld>
            <a:endParaRPr lang="en-US"/>
          </a:p>
        </p:txBody>
      </p:sp>
    </p:spTree>
    <p:extLst>
      <p:ext uri="{BB962C8B-B14F-4D97-AF65-F5344CB8AC3E}">
        <p14:creationId xmlns:p14="http://schemas.microsoft.com/office/powerpoint/2010/main" val="20099076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42B49-61C7-4E5F-8479-9353F53AB0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6AAE62-22E8-40AD-8F5D-B2CD1EDB6A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CA4FF0-3D06-444B-B489-DDC0CC614D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F6514D-9140-4D84-A140-0B0A76DED659}"/>
              </a:ext>
            </a:extLst>
          </p:cNvPr>
          <p:cNvSpPr>
            <a:spLocks noGrp="1"/>
          </p:cNvSpPr>
          <p:nvPr>
            <p:ph type="dt" sz="half" idx="10"/>
          </p:nvPr>
        </p:nvSpPr>
        <p:spPr/>
        <p:txBody>
          <a:bodyPr/>
          <a:lstStyle/>
          <a:p>
            <a:fld id="{1B4724B3-7602-473B-A4A1-DC7702223919}" type="datetime4">
              <a:rPr lang="en-US" smtClean="0"/>
              <a:t>July 24, 2020</a:t>
            </a:fld>
            <a:endParaRPr lang="en-US"/>
          </a:p>
        </p:txBody>
      </p:sp>
      <p:sp>
        <p:nvSpPr>
          <p:cNvPr id="6" name="Footer Placeholder 5">
            <a:extLst>
              <a:ext uri="{FF2B5EF4-FFF2-40B4-BE49-F238E27FC236}">
                <a16:creationId xmlns:a16="http://schemas.microsoft.com/office/drawing/2014/main" id="{41A4DE41-829F-40E6-823D-A04F64872658}"/>
              </a:ext>
            </a:extLst>
          </p:cNvPr>
          <p:cNvSpPr>
            <a:spLocks noGrp="1"/>
          </p:cNvSpPr>
          <p:nvPr>
            <p:ph type="ftr" sz="quarter" idx="11"/>
          </p:nvPr>
        </p:nvSpPr>
        <p:spPr/>
        <p:txBody>
          <a:bodyPr/>
          <a:lstStyle/>
          <a:p>
            <a:r>
              <a:rPr lang="en-US"/>
              <a:t>VIVEK CHAUDHARY</a:t>
            </a:r>
          </a:p>
        </p:txBody>
      </p:sp>
      <p:sp>
        <p:nvSpPr>
          <p:cNvPr id="7" name="Slide Number Placeholder 6">
            <a:extLst>
              <a:ext uri="{FF2B5EF4-FFF2-40B4-BE49-F238E27FC236}">
                <a16:creationId xmlns:a16="http://schemas.microsoft.com/office/drawing/2014/main" id="{7AFE6AAA-746A-48B4-AD70-C9B227A8DB21}"/>
              </a:ext>
            </a:extLst>
          </p:cNvPr>
          <p:cNvSpPr>
            <a:spLocks noGrp="1"/>
          </p:cNvSpPr>
          <p:nvPr>
            <p:ph type="sldNum" sz="quarter" idx="12"/>
          </p:nvPr>
        </p:nvSpPr>
        <p:spPr/>
        <p:txBody>
          <a:bodyPr/>
          <a:lstStyle/>
          <a:p>
            <a:fld id="{3FDA8C67-D14A-4D77-A6CF-4B08F5823F64}" type="slidenum">
              <a:rPr lang="en-US" smtClean="0"/>
              <a:t>‹#›</a:t>
            </a:fld>
            <a:endParaRPr lang="en-US"/>
          </a:p>
        </p:txBody>
      </p:sp>
    </p:spTree>
    <p:extLst>
      <p:ext uri="{BB962C8B-B14F-4D97-AF65-F5344CB8AC3E}">
        <p14:creationId xmlns:p14="http://schemas.microsoft.com/office/powerpoint/2010/main" val="1575225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B8FEA-286F-4CA8-AD2F-9D51600C02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CE6D986-818D-418A-8BFC-2322588677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33C92D-3948-41C6-8A49-662B67843D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FD093F-36D5-4E67-8256-129FFEA49776}"/>
              </a:ext>
            </a:extLst>
          </p:cNvPr>
          <p:cNvSpPr>
            <a:spLocks noGrp="1"/>
          </p:cNvSpPr>
          <p:nvPr>
            <p:ph type="dt" sz="half" idx="10"/>
          </p:nvPr>
        </p:nvSpPr>
        <p:spPr/>
        <p:txBody>
          <a:bodyPr/>
          <a:lstStyle/>
          <a:p>
            <a:fld id="{4FF5E39C-467A-4A09-A2F5-F262BD2C7239}" type="datetime4">
              <a:rPr lang="en-US" smtClean="0"/>
              <a:t>July 24, 2020</a:t>
            </a:fld>
            <a:endParaRPr lang="en-US"/>
          </a:p>
        </p:txBody>
      </p:sp>
      <p:sp>
        <p:nvSpPr>
          <p:cNvPr id="6" name="Footer Placeholder 5">
            <a:extLst>
              <a:ext uri="{FF2B5EF4-FFF2-40B4-BE49-F238E27FC236}">
                <a16:creationId xmlns:a16="http://schemas.microsoft.com/office/drawing/2014/main" id="{3230AA3B-9811-4386-AC55-134BF77072AE}"/>
              </a:ext>
            </a:extLst>
          </p:cNvPr>
          <p:cNvSpPr>
            <a:spLocks noGrp="1"/>
          </p:cNvSpPr>
          <p:nvPr>
            <p:ph type="ftr" sz="quarter" idx="11"/>
          </p:nvPr>
        </p:nvSpPr>
        <p:spPr/>
        <p:txBody>
          <a:bodyPr/>
          <a:lstStyle/>
          <a:p>
            <a:r>
              <a:rPr lang="en-US"/>
              <a:t>VIVEK CHAUDHARY</a:t>
            </a:r>
          </a:p>
        </p:txBody>
      </p:sp>
      <p:sp>
        <p:nvSpPr>
          <p:cNvPr id="7" name="Slide Number Placeholder 6">
            <a:extLst>
              <a:ext uri="{FF2B5EF4-FFF2-40B4-BE49-F238E27FC236}">
                <a16:creationId xmlns:a16="http://schemas.microsoft.com/office/drawing/2014/main" id="{E946EBD7-3C94-4318-8CCE-CA4F0150F1FA}"/>
              </a:ext>
            </a:extLst>
          </p:cNvPr>
          <p:cNvSpPr>
            <a:spLocks noGrp="1"/>
          </p:cNvSpPr>
          <p:nvPr>
            <p:ph type="sldNum" sz="quarter" idx="12"/>
          </p:nvPr>
        </p:nvSpPr>
        <p:spPr/>
        <p:txBody>
          <a:bodyPr/>
          <a:lstStyle/>
          <a:p>
            <a:fld id="{3FDA8C67-D14A-4D77-A6CF-4B08F5823F64}" type="slidenum">
              <a:rPr lang="en-US" smtClean="0"/>
              <a:t>‹#›</a:t>
            </a:fld>
            <a:endParaRPr lang="en-US"/>
          </a:p>
        </p:txBody>
      </p:sp>
    </p:spTree>
    <p:extLst>
      <p:ext uri="{BB962C8B-B14F-4D97-AF65-F5344CB8AC3E}">
        <p14:creationId xmlns:p14="http://schemas.microsoft.com/office/powerpoint/2010/main" val="414479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C5F49E-3D29-4DA3-B278-62F6A9A710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9234D4-C9EC-49A4-980A-EDE47B79A5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17544A-C3FA-45FE-8EDF-7BA9CEEEAD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7052BA-DCD3-495A-9A7C-3E55F54E433E}" type="datetime4">
              <a:rPr lang="en-US" smtClean="0"/>
              <a:t>July 24, 2020</a:t>
            </a:fld>
            <a:endParaRPr lang="en-US"/>
          </a:p>
        </p:txBody>
      </p:sp>
      <p:sp>
        <p:nvSpPr>
          <p:cNvPr id="5" name="Footer Placeholder 4">
            <a:extLst>
              <a:ext uri="{FF2B5EF4-FFF2-40B4-BE49-F238E27FC236}">
                <a16:creationId xmlns:a16="http://schemas.microsoft.com/office/drawing/2014/main" id="{7F92D825-BA73-4CB6-A759-0BEB664C07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VIVEK CHAUDHARY</a:t>
            </a:r>
          </a:p>
        </p:txBody>
      </p:sp>
      <p:sp>
        <p:nvSpPr>
          <p:cNvPr id="6" name="Slide Number Placeholder 5">
            <a:extLst>
              <a:ext uri="{FF2B5EF4-FFF2-40B4-BE49-F238E27FC236}">
                <a16:creationId xmlns:a16="http://schemas.microsoft.com/office/drawing/2014/main" id="{4AD3F78B-2EAE-485C-A504-B7D9113F51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DA8C67-D14A-4D77-A6CF-4B08F5823F64}" type="slidenum">
              <a:rPr lang="en-US" smtClean="0"/>
              <a:t>‹#›</a:t>
            </a:fld>
            <a:endParaRPr lang="en-US"/>
          </a:p>
        </p:txBody>
      </p:sp>
    </p:spTree>
    <p:extLst>
      <p:ext uri="{BB962C8B-B14F-4D97-AF65-F5344CB8AC3E}">
        <p14:creationId xmlns:p14="http://schemas.microsoft.com/office/powerpoint/2010/main" val="2959969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0.png"/><Relationship Id="rId7" Type="http://schemas.openxmlformats.org/officeDocument/2006/relationships/image" Target="../media/image11.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10.png"/><Relationship Id="rId4" Type="http://schemas.openxmlformats.org/officeDocument/2006/relationships/customXml" Target="../ink/ink2.xml"/><Relationship Id="rId9"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customXml" Target="../ink/ink7.xml"/><Relationship Id="rId13"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170.png"/><Relationship Id="rId12" Type="http://schemas.openxmlformats.org/officeDocument/2006/relationships/image" Target="../media/image19.png"/><Relationship Id="rId2" Type="http://schemas.openxmlformats.org/officeDocument/2006/relationships/customXml" Target="../ink/ink5.xml"/><Relationship Id="rId1" Type="http://schemas.openxmlformats.org/officeDocument/2006/relationships/slideLayout" Target="../slideLayouts/slideLayout2.xml"/><Relationship Id="rId11" Type="http://schemas.openxmlformats.org/officeDocument/2006/relationships/image" Target="../media/image150.png"/><Relationship Id="rId10" Type="http://schemas.openxmlformats.org/officeDocument/2006/relationships/customXml" Target="../ink/ink8.xml"/><Relationship Id="rId4" Type="http://schemas.openxmlformats.org/officeDocument/2006/relationships/customXml" Target="../ink/ink6.xml"/><Relationship Id="rId9"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customXml" Target="../ink/ink9.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customXml" Target="../ink/ink1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customXml" Target="../ink/ink11.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00.png"/><Relationship Id="rId4" Type="http://schemas.openxmlformats.org/officeDocument/2006/relationships/customXml" Target="../ink/ink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www.examhill.com/miller-indices/" TargetMode="External"/><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hyperlink" Target="https://en.wikipedia.org/wiki/Schottky_defect"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en.wikipedia.org/wiki/Palladium" TargetMode="External"/><Relationship Id="rId2" Type="http://schemas.openxmlformats.org/officeDocument/2006/relationships/hyperlink" Target="https://en.wikipedia.org/wiki/Hydrogen" TargetMode="External"/><Relationship Id="rId1" Type="http://schemas.openxmlformats.org/officeDocument/2006/relationships/slideLayout" Target="../slideLayouts/slideLayout2.xml"/><Relationship Id="rId4" Type="http://schemas.openxmlformats.org/officeDocument/2006/relationships/hyperlink" Target="https://en.wikipedia.org/wiki/Frenkel_defect"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majordifferences.com/2013/02/difference-between-schottky-defect-and.html#.Xxhc8FUzbIU" TargetMode="External"/><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byjus.com/chemistry/rutherfords-model-of-atoms-and-its-limitations/"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FEF085B8-A2C0-4A6F-B663-CCC56F3CD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3">
            <a:extLst>
              <a:ext uri="{FF2B5EF4-FFF2-40B4-BE49-F238E27FC236}">
                <a16:creationId xmlns:a16="http://schemas.microsoft.com/office/drawing/2014/main" id="{2658F6D6-96E0-421A-96D6-3DF404008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1">
            <a:extLst>
              <a:ext uri="{FF2B5EF4-FFF2-40B4-BE49-F238E27FC236}">
                <a16:creationId xmlns:a16="http://schemas.microsoft.com/office/drawing/2014/main" id="{3CF62545-93A0-4FD5-9B48-48DCA794C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B559BE9-CC3B-42AC-A4E1-0EFF07F63EEC}"/>
              </a:ext>
            </a:extLst>
          </p:cNvPr>
          <p:cNvSpPr>
            <a:spLocks noGrp="1"/>
          </p:cNvSpPr>
          <p:nvPr>
            <p:ph type="ctrTitle"/>
          </p:nvPr>
        </p:nvSpPr>
        <p:spPr>
          <a:xfrm>
            <a:off x="838200" y="433197"/>
            <a:ext cx="10515600" cy="1325563"/>
          </a:xfrm>
        </p:spPr>
        <p:txBody>
          <a:bodyPr vert="horz" lIns="91440" tIns="45720" rIns="91440" bIns="45720" rtlCol="0" anchor="ctr">
            <a:normAutofit/>
          </a:bodyPr>
          <a:lstStyle/>
          <a:p>
            <a:r>
              <a:rPr lang="en-US" sz="4400" kern="1200" dirty="0">
                <a:solidFill>
                  <a:schemeClr val="tx1"/>
                </a:solidFill>
                <a:latin typeface="+mj-lt"/>
                <a:ea typeface="+mj-ea"/>
                <a:cs typeface="+mj-cs"/>
              </a:rPr>
              <a:t>Engineering Materials (BME 15)</a:t>
            </a:r>
          </a:p>
        </p:txBody>
      </p:sp>
      <p:sp>
        <p:nvSpPr>
          <p:cNvPr id="3" name="Subtitle 2">
            <a:extLst>
              <a:ext uri="{FF2B5EF4-FFF2-40B4-BE49-F238E27FC236}">
                <a16:creationId xmlns:a16="http://schemas.microsoft.com/office/drawing/2014/main" id="{A24A6B7B-D169-4670-BCDE-0A5121A020F0}"/>
              </a:ext>
            </a:extLst>
          </p:cNvPr>
          <p:cNvSpPr>
            <a:spLocks noGrp="1"/>
          </p:cNvSpPr>
          <p:nvPr>
            <p:ph type="subTitle" idx="1"/>
          </p:nvPr>
        </p:nvSpPr>
        <p:spPr>
          <a:xfrm>
            <a:off x="6417732" y="2258673"/>
            <a:ext cx="5096934" cy="4166130"/>
          </a:xfrm>
        </p:spPr>
        <p:txBody>
          <a:bodyPr vert="horz" lIns="91440" tIns="45720" rIns="91440" bIns="45720" rtlCol="0">
            <a:noAutofit/>
          </a:bodyPr>
          <a:lstStyle/>
          <a:p>
            <a:pPr indent="-228600" algn="just">
              <a:buFont typeface="Arial" panose="020B0604020202020204" pitchFamily="34" charset="0"/>
              <a:buChar char="•"/>
            </a:pPr>
            <a:r>
              <a:rPr lang="en-US" sz="2300" dirty="0"/>
              <a:t>In addition there are </a:t>
            </a:r>
            <a:r>
              <a:rPr lang="en-US" sz="2300" b="1" dirty="0"/>
              <a:t>composites</a:t>
            </a:r>
            <a:r>
              <a:rPr lang="en-US" sz="2300" dirty="0"/>
              <a:t> , which are engineered combination of two or more different materials </a:t>
            </a:r>
          </a:p>
          <a:p>
            <a:pPr indent="-228600" algn="just">
              <a:buFont typeface="Arial" panose="020B0604020202020204" pitchFamily="34" charset="0"/>
              <a:buChar char="•"/>
            </a:pPr>
            <a:r>
              <a:rPr lang="en-US" sz="2300" dirty="0"/>
              <a:t>Apart from this classification we have different types of materials in present scenario, which are advance materials . (</a:t>
            </a:r>
            <a:r>
              <a:rPr lang="en-US" sz="2300" b="1" dirty="0"/>
              <a:t>semiconductors, bio materials, smart materials and nanoengineered materials</a:t>
            </a:r>
            <a:r>
              <a:rPr lang="en-US" sz="2300" dirty="0"/>
              <a:t>)</a:t>
            </a:r>
          </a:p>
        </p:txBody>
      </p:sp>
      <p:sp>
        <p:nvSpPr>
          <p:cNvPr id="4" name="TextBox 3">
            <a:extLst>
              <a:ext uri="{FF2B5EF4-FFF2-40B4-BE49-F238E27FC236}">
                <a16:creationId xmlns:a16="http://schemas.microsoft.com/office/drawing/2014/main" id="{B9E03B47-F4D9-45D8-A684-95F2E964455E}"/>
              </a:ext>
            </a:extLst>
          </p:cNvPr>
          <p:cNvSpPr txBox="1"/>
          <p:nvPr/>
        </p:nvSpPr>
        <p:spPr>
          <a:xfrm>
            <a:off x="796444" y="2258673"/>
            <a:ext cx="5096933" cy="4166130"/>
          </a:xfrm>
          <a:prstGeom prst="rect">
            <a:avLst/>
          </a:prstGeom>
        </p:spPr>
        <p:txBody>
          <a:bodyPr vert="horz" lIns="91440" tIns="45720" rIns="91440" bIns="45720" rtlCol="0">
            <a:normAutofit fontScale="92500" lnSpcReduction="20000"/>
          </a:bodyPr>
          <a:lstStyle/>
          <a:p>
            <a:pPr algn="just">
              <a:lnSpc>
                <a:spcPct val="90000"/>
              </a:lnSpc>
              <a:spcAft>
                <a:spcPts val="600"/>
              </a:spcAft>
            </a:pPr>
            <a:r>
              <a:rPr lang="en-US" sz="3000" dirty="0"/>
              <a:t>Material science </a:t>
            </a:r>
            <a:r>
              <a:rPr lang="en-US" sz="2400" dirty="0"/>
              <a:t>: </a:t>
            </a:r>
            <a:r>
              <a:rPr lang="en-US" sz="2500" dirty="0"/>
              <a:t>it deals with the study of structure, properties and application of the materials so that the properties  of existing materials can be developed, and new materials can be developed to full fill our engineering needs. </a:t>
            </a:r>
          </a:p>
          <a:p>
            <a:pPr marL="342900" indent="-342900" algn="just">
              <a:buFont typeface="Arial" panose="020B0604020202020204" pitchFamily="34" charset="0"/>
              <a:buChar char="•"/>
            </a:pPr>
            <a:r>
              <a:rPr lang="en-US" sz="2500" dirty="0"/>
              <a:t>solid materials have been conveniently grouped into three basic categories, ( based on chemical make up and atomic structure)</a:t>
            </a:r>
          </a:p>
          <a:p>
            <a:pPr marL="342900" indent="-228600" algn="just">
              <a:buFont typeface="Arial" panose="020B0604020202020204" pitchFamily="34" charset="0"/>
              <a:buChar char="•"/>
            </a:pPr>
            <a:r>
              <a:rPr lang="en-US" sz="2500" dirty="0"/>
              <a:t>MATALS</a:t>
            </a:r>
          </a:p>
          <a:p>
            <a:pPr marL="342900" indent="-228600" algn="just">
              <a:buFont typeface="Arial" panose="020B0604020202020204" pitchFamily="34" charset="0"/>
              <a:buChar char="•"/>
            </a:pPr>
            <a:r>
              <a:rPr lang="en-US" sz="2500" dirty="0"/>
              <a:t>CERAMICS </a:t>
            </a:r>
          </a:p>
          <a:p>
            <a:pPr marL="342900" indent="-228600">
              <a:buFont typeface="Arial" panose="020B0604020202020204" pitchFamily="34" charset="0"/>
              <a:buChar char="•"/>
            </a:pPr>
            <a:r>
              <a:rPr lang="en-US" sz="2500" dirty="0"/>
              <a:t>POLYMERS</a:t>
            </a:r>
          </a:p>
          <a:p>
            <a:pPr algn="just">
              <a:lnSpc>
                <a:spcPct val="90000"/>
              </a:lnSpc>
              <a:spcAft>
                <a:spcPts val="600"/>
              </a:spcAft>
            </a:pPr>
            <a:endParaRPr lang="en-US" sz="2400" dirty="0"/>
          </a:p>
        </p:txBody>
      </p:sp>
    </p:spTree>
    <p:extLst>
      <p:ext uri="{BB962C8B-B14F-4D97-AF65-F5344CB8AC3E}">
        <p14:creationId xmlns:p14="http://schemas.microsoft.com/office/powerpoint/2010/main" val="271200476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1ACA1-A3E7-42BF-B84F-6060DB66C4A7}"/>
              </a:ext>
            </a:extLst>
          </p:cNvPr>
          <p:cNvSpPr>
            <a:spLocks noGrp="1"/>
          </p:cNvSpPr>
          <p:nvPr>
            <p:ph type="title"/>
          </p:nvPr>
        </p:nvSpPr>
        <p:spPr>
          <a:xfrm>
            <a:off x="1653363" y="365760"/>
            <a:ext cx="9367203" cy="1188720"/>
          </a:xfrm>
        </p:spPr>
        <p:txBody>
          <a:bodyPr>
            <a:normAutofit/>
          </a:bodyPr>
          <a:lstStyle/>
          <a:p>
            <a:r>
              <a:rPr lang="en-US" sz="3700"/>
              <a:t>5.Wave mechanical model / electron model (1927) by Erwin Schrodinger</a:t>
            </a:r>
          </a:p>
        </p:txBody>
      </p:sp>
      <p:sp>
        <p:nvSpPr>
          <p:cNvPr id="11" name="Freeform: Shape 10">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F5343297-E18B-4B28-8A17-D3B4F1F37CD3}"/>
              </a:ext>
            </a:extLst>
          </p:cNvPr>
          <p:cNvSpPr>
            <a:spLocks noGrp="1"/>
          </p:cNvSpPr>
          <p:nvPr>
            <p:ph idx="1"/>
          </p:nvPr>
        </p:nvSpPr>
        <p:spPr>
          <a:xfrm>
            <a:off x="1653363" y="2176272"/>
            <a:ext cx="9367204" cy="4041648"/>
          </a:xfrm>
        </p:spPr>
        <p:txBody>
          <a:bodyPr anchor="t">
            <a:normAutofit/>
          </a:bodyPr>
          <a:lstStyle/>
          <a:p>
            <a:pPr algn="just"/>
            <a:r>
              <a:rPr lang="en-US" sz="2400" dirty="0">
                <a:latin typeface="+mj-lt"/>
              </a:rPr>
              <a:t>He combined the </a:t>
            </a:r>
            <a:r>
              <a:rPr lang="en-US" sz="2400" dirty="0" err="1">
                <a:latin typeface="+mj-lt"/>
              </a:rPr>
              <a:t>bohr’s</a:t>
            </a:r>
            <a:r>
              <a:rPr lang="en-US" sz="2400" dirty="0">
                <a:latin typeface="+mj-lt"/>
              </a:rPr>
              <a:t> model with De Broglie’s hypothesis.</a:t>
            </a:r>
          </a:p>
          <a:p>
            <a:pPr algn="just"/>
            <a:r>
              <a:rPr lang="en-US" sz="2400" dirty="0">
                <a:latin typeface="+mj-lt"/>
              </a:rPr>
              <a:t>He proposed the electron was a 3D waveform circling the nucleus in a whole number of wavelengths allowing the waveform to repeat itself as a stable standing wave representing the energy levels of the </a:t>
            </a:r>
            <a:r>
              <a:rPr lang="en-US" sz="2400" dirty="0" err="1">
                <a:latin typeface="+mj-lt"/>
              </a:rPr>
              <a:t>bohr’s</a:t>
            </a:r>
            <a:r>
              <a:rPr lang="en-US" sz="2400" dirty="0">
                <a:latin typeface="+mj-lt"/>
              </a:rPr>
              <a:t> model.</a:t>
            </a:r>
          </a:p>
          <a:p>
            <a:pPr algn="just"/>
            <a:r>
              <a:rPr lang="en-US" sz="2400" dirty="0">
                <a:latin typeface="+mj-lt"/>
              </a:rPr>
              <a:t>Position of electron is considered to be probability of an electron being at various locations around the nucleus. </a:t>
            </a:r>
          </a:p>
          <a:p>
            <a:pPr algn="just"/>
            <a:r>
              <a:rPr lang="en-US" sz="2400" dirty="0">
                <a:latin typeface="+mj-lt"/>
              </a:rPr>
              <a:t>Position is described by a probability distribution or electron cloud.</a:t>
            </a:r>
          </a:p>
          <a:p>
            <a:pPr marL="0" indent="0">
              <a:buNone/>
            </a:pPr>
            <a:endParaRPr lang="en-US" sz="2400" dirty="0">
              <a:latin typeface="+mj-lt"/>
            </a:endParaRPr>
          </a:p>
        </p:txBody>
      </p:sp>
      <p:sp>
        <p:nvSpPr>
          <p:cNvPr id="4" name="Date Placeholder 3">
            <a:extLst>
              <a:ext uri="{FF2B5EF4-FFF2-40B4-BE49-F238E27FC236}">
                <a16:creationId xmlns:a16="http://schemas.microsoft.com/office/drawing/2014/main" id="{9D147FD3-108A-40CF-A6CD-42B2FFDFA1AB}"/>
              </a:ext>
            </a:extLst>
          </p:cNvPr>
          <p:cNvSpPr>
            <a:spLocks noGrp="1"/>
          </p:cNvSpPr>
          <p:nvPr>
            <p:ph type="dt" sz="half" idx="10"/>
          </p:nvPr>
        </p:nvSpPr>
        <p:spPr>
          <a:xfrm>
            <a:off x="1648543" y="6356350"/>
            <a:ext cx="1929809" cy="365125"/>
          </a:xfrm>
        </p:spPr>
        <p:txBody>
          <a:bodyPr>
            <a:normAutofit/>
          </a:bodyPr>
          <a:lstStyle/>
          <a:p>
            <a:pPr>
              <a:spcAft>
                <a:spcPts val="600"/>
              </a:spcAft>
            </a:pPr>
            <a:fld id="{78B58326-A59F-47BA-BCC1-B38C9A49FAA4}" type="datetime4">
              <a:rPr lang="en-US">
                <a:solidFill>
                  <a:schemeClr val="tx1">
                    <a:alpha val="80000"/>
                  </a:schemeClr>
                </a:solidFill>
              </a:rPr>
              <a:pPr>
                <a:spcAft>
                  <a:spcPts val="600"/>
                </a:spcAft>
              </a:pPr>
              <a:t>July 24, 2020</a:t>
            </a:fld>
            <a:endParaRPr lang="en-US">
              <a:solidFill>
                <a:schemeClr val="tx1">
                  <a:alpha val="80000"/>
                </a:schemeClr>
              </a:solidFill>
            </a:endParaRPr>
          </a:p>
        </p:txBody>
      </p:sp>
      <p:sp>
        <p:nvSpPr>
          <p:cNvPr id="5" name="Footer Placeholder 4">
            <a:extLst>
              <a:ext uri="{FF2B5EF4-FFF2-40B4-BE49-F238E27FC236}">
                <a16:creationId xmlns:a16="http://schemas.microsoft.com/office/drawing/2014/main" id="{B705F413-3E58-481B-8728-9ACDC2A04351}"/>
              </a:ext>
            </a:extLst>
          </p:cNvPr>
          <p:cNvSpPr>
            <a:spLocks noGrp="1"/>
          </p:cNvSpPr>
          <p:nvPr>
            <p:ph type="ftr" sz="quarter" idx="11"/>
          </p:nvPr>
        </p:nvSpPr>
        <p:spPr>
          <a:xfrm>
            <a:off x="4277367" y="6356350"/>
            <a:ext cx="4114800" cy="365125"/>
          </a:xfrm>
        </p:spPr>
        <p:txBody>
          <a:bodyPr>
            <a:normAutofit/>
          </a:bodyPr>
          <a:lstStyle/>
          <a:p>
            <a:pPr>
              <a:spcAft>
                <a:spcPts val="600"/>
              </a:spcAft>
            </a:pPr>
            <a:r>
              <a:rPr lang="en-US">
                <a:solidFill>
                  <a:schemeClr val="tx1">
                    <a:alpha val="80000"/>
                  </a:schemeClr>
                </a:solidFill>
              </a:rPr>
              <a:t>VIVEK CHAUDHARY</a:t>
            </a:r>
          </a:p>
        </p:txBody>
      </p:sp>
      <p:sp>
        <p:nvSpPr>
          <p:cNvPr id="6" name="Slide Number Placeholder 5">
            <a:extLst>
              <a:ext uri="{FF2B5EF4-FFF2-40B4-BE49-F238E27FC236}">
                <a16:creationId xmlns:a16="http://schemas.microsoft.com/office/drawing/2014/main" id="{EAC8BD6C-115F-4A7E-AE95-E121C410ABA6}"/>
              </a:ext>
            </a:extLst>
          </p:cNvPr>
          <p:cNvSpPr>
            <a:spLocks noGrp="1"/>
          </p:cNvSpPr>
          <p:nvPr>
            <p:ph type="sldNum" sz="quarter" idx="12"/>
          </p:nvPr>
        </p:nvSpPr>
        <p:spPr>
          <a:xfrm>
            <a:off x="9091182" y="6356350"/>
            <a:ext cx="1929384" cy="365125"/>
          </a:xfrm>
        </p:spPr>
        <p:txBody>
          <a:bodyPr>
            <a:normAutofit/>
          </a:bodyPr>
          <a:lstStyle/>
          <a:p>
            <a:pPr>
              <a:spcAft>
                <a:spcPts val="600"/>
              </a:spcAft>
            </a:pPr>
            <a:fld id="{3FDA8C67-D14A-4D77-A6CF-4B08F5823F64}" type="slidenum">
              <a:rPr lang="en-US">
                <a:solidFill>
                  <a:schemeClr val="tx1">
                    <a:alpha val="80000"/>
                  </a:schemeClr>
                </a:solidFill>
              </a:rPr>
              <a:pPr>
                <a:spcAft>
                  <a:spcPts val="600"/>
                </a:spcAft>
              </a:pPr>
              <a:t>10</a:t>
            </a:fld>
            <a:endParaRPr lang="en-US">
              <a:solidFill>
                <a:schemeClr val="tx1">
                  <a:alpha val="80000"/>
                </a:schemeClr>
              </a:solidFill>
            </a:endParaRPr>
          </a:p>
        </p:txBody>
      </p:sp>
    </p:spTree>
    <p:extLst>
      <p:ext uri="{BB962C8B-B14F-4D97-AF65-F5344CB8AC3E}">
        <p14:creationId xmlns:p14="http://schemas.microsoft.com/office/powerpoint/2010/main" val="4071647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B4C4B-5A4C-42CE-A050-6BD32D6518F2}"/>
              </a:ext>
            </a:extLst>
          </p:cNvPr>
          <p:cNvSpPr>
            <a:spLocks noGrp="1"/>
          </p:cNvSpPr>
          <p:nvPr>
            <p:ph type="title" idx="4294967295"/>
          </p:nvPr>
        </p:nvSpPr>
        <p:spPr>
          <a:xfrm>
            <a:off x="0" y="-4763"/>
            <a:ext cx="10487025" cy="1190626"/>
          </a:xfrm>
        </p:spPr>
        <p:txBody>
          <a:bodyPr>
            <a:normAutofit/>
          </a:bodyPr>
          <a:lstStyle/>
          <a:p>
            <a:pPr algn="ctr"/>
            <a:r>
              <a:rPr lang="en-US" sz="4000" b="1" dirty="0"/>
              <a:t>Electron model (1927) continues…</a:t>
            </a:r>
          </a:p>
        </p:txBody>
      </p:sp>
      <p:sp>
        <p:nvSpPr>
          <p:cNvPr id="3" name="Content Placeholder 2">
            <a:extLst>
              <a:ext uri="{FF2B5EF4-FFF2-40B4-BE49-F238E27FC236}">
                <a16:creationId xmlns:a16="http://schemas.microsoft.com/office/drawing/2014/main" id="{73B3CA70-C7CE-40D5-8FF9-B4097B2751A0}"/>
              </a:ext>
            </a:extLst>
          </p:cNvPr>
          <p:cNvSpPr>
            <a:spLocks noGrp="1"/>
          </p:cNvSpPr>
          <p:nvPr>
            <p:ph idx="4294967295"/>
          </p:nvPr>
        </p:nvSpPr>
        <p:spPr>
          <a:xfrm>
            <a:off x="5051425" y="862013"/>
            <a:ext cx="7140575" cy="3698875"/>
          </a:xfrm>
        </p:spPr>
        <p:txBody>
          <a:bodyPr anchor="ctr">
            <a:normAutofit/>
          </a:bodyPr>
          <a:lstStyle/>
          <a:p>
            <a:pPr algn="just">
              <a:buClr>
                <a:srgbClr val="E04944"/>
              </a:buClr>
            </a:pPr>
            <a:r>
              <a:rPr lang="en-US" dirty="0"/>
              <a:t>Using wave mechanics every electron in the atom is characterized by 4 parameters called quantum number.</a:t>
            </a:r>
          </a:p>
          <a:p>
            <a:pPr>
              <a:buClr>
                <a:srgbClr val="E04944"/>
              </a:buClr>
            </a:pPr>
            <a:endParaRPr lang="en-US" sz="1800" dirty="0"/>
          </a:p>
        </p:txBody>
      </p:sp>
      <p:pic>
        <p:nvPicPr>
          <p:cNvPr id="5" name="Picture 4" descr="A screenshot of a cell phone&#10;&#10;Description automatically generated">
            <a:extLst>
              <a:ext uri="{FF2B5EF4-FFF2-40B4-BE49-F238E27FC236}">
                <a16:creationId xmlns:a16="http://schemas.microsoft.com/office/drawing/2014/main" id="{107E13C8-91F0-4634-865D-A02AE48A44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349" y="794014"/>
            <a:ext cx="4393076" cy="5460108"/>
          </a:xfrm>
          <a:prstGeom prst="rect">
            <a:avLst/>
          </a:prstGeom>
          <a:ln w="12700">
            <a:noFill/>
          </a:ln>
        </p:spPr>
      </p:pic>
      <p:sp>
        <p:nvSpPr>
          <p:cNvPr id="4" name="Date Placeholder 3">
            <a:extLst>
              <a:ext uri="{FF2B5EF4-FFF2-40B4-BE49-F238E27FC236}">
                <a16:creationId xmlns:a16="http://schemas.microsoft.com/office/drawing/2014/main" id="{D0816E39-76D0-4EC5-97AB-A00714918AB8}"/>
              </a:ext>
            </a:extLst>
          </p:cNvPr>
          <p:cNvSpPr>
            <a:spLocks noGrp="1"/>
          </p:cNvSpPr>
          <p:nvPr>
            <p:ph type="dt" sz="half" idx="10"/>
          </p:nvPr>
        </p:nvSpPr>
        <p:spPr/>
        <p:txBody>
          <a:bodyPr/>
          <a:lstStyle/>
          <a:p>
            <a:fld id="{B50C4CF6-92DD-483F-9C8E-6B2469EFCFBC}" type="datetime4">
              <a:rPr lang="en-US" smtClean="0"/>
              <a:t>July 24, 2020</a:t>
            </a:fld>
            <a:endParaRPr lang="en-US"/>
          </a:p>
        </p:txBody>
      </p:sp>
      <p:sp>
        <p:nvSpPr>
          <p:cNvPr id="6" name="Footer Placeholder 5">
            <a:extLst>
              <a:ext uri="{FF2B5EF4-FFF2-40B4-BE49-F238E27FC236}">
                <a16:creationId xmlns:a16="http://schemas.microsoft.com/office/drawing/2014/main" id="{C9DA4E51-4B7D-40F2-9C4D-1013AABFE53A}"/>
              </a:ext>
            </a:extLst>
          </p:cNvPr>
          <p:cNvSpPr>
            <a:spLocks noGrp="1"/>
          </p:cNvSpPr>
          <p:nvPr>
            <p:ph type="ftr" sz="quarter" idx="11"/>
          </p:nvPr>
        </p:nvSpPr>
        <p:spPr/>
        <p:txBody>
          <a:bodyPr/>
          <a:lstStyle/>
          <a:p>
            <a:r>
              <a:rPr lang="en-US"/>
              <a:t>VIVEK CHAUDHARY</a:t>
            </a:r>
          </a:p>
        </p:txBody>
      </p:sp>
      <p:sp>
        <p:nvSpPr>
          <p:cNvPr id="7" name="Slide Number Placeholder 6">
            <a:extLst>
              <a:ext uri="{FF2B5EF4-FFF2-40B4-BE49-F238E27FC236}">
                <a16:creationId xmlns:a16="http://schemas.microsoft.com/office/drawing/2014/main" id="{1EF7AED1-9D13-4A40-B0C8-7546735C279D}"/>
              </a:ext>
            </a:extLst>
          </p:cNvPr>
          <p:cNvSpPr>
            <a:spLocks noGrp="1"/>
          </p:cNvSpPr>
          <p:nvPr>
            <p:ph type="sldNum" sz="quarter" idx="12"/>
          </p:nvPr>
        </p:nvSpPr>
        <p:spPr/>
        <p:txBody>
          <a:bodyPr/>
          <a:lstStyle/>
          <a:p>
            <a:fld id="{3FDA8C67-D14A-4D77-A6CF-4B08F5823F64}" type="slidenum">
              <a:rPr lang="en-US" smtClean="0"/>
              <a:t>11</a:t>
            </a:fld>
            <a:endParaRPr lang="en-US"/>
          </a:p>
        </p:txBody>
      </p:sp>
    </p:spTree>
    <p:extLst>
      <p:ext uri="{BB962C8B-B14F-4D97-AF65-F5344CB8AC3E}">
        <p14:creationId xmlns:p14="http://schemas.microsoft.com/office/powerpoint/2010/main" val="1010480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27983C0-8299-422A-86A9-23D187C9C781}"/>
              </a:ext>
            </a:extLst>
          </p:cNvPr>
          <p:cNvSpPr>
            <a:spLocks noGrp="1"/>
          </p:cNvSpPr>
          <p:nvPr>
            <p:ph type="title"/>
          </p:nvPr>
        </p:nvSpPr>
        <p:spPr>
          <a:xfrm>
            <a:off x="643467" y="321734"/>
            <a:ext cx="10905066" cy="1135737"/>
          </a:xfrm>
        </p:spPr>
        <p:txBody>
          <a:bodyPr>
            <a:normAutofit/>
          </a:bodyPr>
          <a:lstStyle/>
          <a:p>
            <a:r>
              <a:rPr lang="en-US" sz="3600"/>
              <a:t>Crystal structures</a:t>
            </a:r>
          </a:p>
        </p:txBody>
      </p:sp>
      <p:sp>
        <p:nvSpPr>
          <p:cNvPr id="3" name="Content Placeholder 2">
            <a:extLst>
              <a:ext uri="{FF2B5EF4-FFF2-40B4-BE49-F238E27FC236}">
                <a16:creationId xmlns:a16="http://schemas.microsoft.com/office/drawing/2014/main" id="{B15E6690-0345-4739-B676-3C328D5F5191}"/>
              </a:ext>
            </a:extLst>
          </p:cNvPr>
          <p:cNvSpPr>
            <a:spLocks noGrp="1"/>
          </p:cNvSpPr>
          <p:nvPr>
            <p:ph idx="1"/>
          </p:nvPr>
        </p:nvSpPr>
        <p:spPr>
          <a:xfrm>
            <a:off x="643467" y="1782981"/>
            <a:ext cx="10905066" cy="4393982"/>
          </a:xfrm>
        </p:spPr>
        <p:txBody>
          <a:bodyPr>
            <a:normAutofit/>
          </a:bodyPr>
          <a:lstStyle/>
          <a:p>
            <a:r>
              <a:rPr lang="en-US" sz="2000">
                <a:latin typeface="+mj-lt"/>
              </a:rPr>
              <a:t>A </a:t>
            </a:r>
            <a:r>
              <a:rPr lang="en-US" sz="2000" b="1">
                <a:latin typeface="+mj-lt"/>
              </a:rPr>
              <a:t>crystalline </a:t>
            </a:r>
            <a:r>
              <a:rPr lang="en-US" sz="2000">
                <a:latin typeface="+mj-lt"/>
              </a:rPr>
              <a:t>material is one in which the atoms are situated in a repeating or periodic array over large atomic distances; that  is, long-range order exists, such that upon solidification, the atoms will position themselves in a repetitive three-dimensional pattern, in which each atom is bonded to its nearest-neighbor atoms.</a:t>
            </a:r>
          </a:p>
          <a:p>
            <a:r>
              <a:rPr lang="en-US" sz="2000">
                <a:latin typeface="+mj-lt"/>
              </a:rPr>
              <a:t>Sometimes the term </a:t>
            </a:r>
            <a:r>
              <a:rPr lang="en-US" sz="2000" b="1">
                <a:latin typeface="+mj-lt"/>
              </a:rPr>
              <a:t>lattice </a:t>
            </a:r>
            <a:r>
              <a:rPr lang="en-US" sz="2000">
                <a:latin typeface="+mj-lt"/>
              </a:rPr>
              <a:t>is used in the context of crystal structures; in this sense </a:t>
            </a:r>
            <a:r>
              <a:rPr lang="en-US" sz="2000" b="1" i="1">
                <a:latin typeface="+mj-lt"/>
              </a:rPr>
              <a:t>lattice</a:t>
            </a:r>
            <a:r>
              <a:rPr lang="en-US" sz="2000" i="1">
                <a:latin typeface="+mj-lt"/>
              </a:rPr>
              <a:t> </a:t>
            </a:r>
            <a:r>
              <a:rPr lang="en-US" sz="2000">
                <a:latin typeface="+mj-lt"/>
              </a:rPr>
              <a:t>means a three-dimensional array of points coinciding with atom positions (or sphere centers). The point of center of atom in space lattice is known as </a:t>
            </a:r>
            <a:r>
              <a:rPr lang="en-US" sz="2000" b="1">
                <a:latin typeface="+mj-lt"/>
              </a:rPr>
              <a:t>lattice point.</a:t>
            </a:r>
          </a:p>
          <a:p>
            <a:r>
              <a:rPr lang="en-US" sz="2000">
                <a:latin typeface="+mj-lt"/>
              </a:rPr>
              <a:t>The properties of some materials are directly related to their crystal structures.</a:t>
            </a:r>
          </a:p>
          <a:p>
            <a:r>
              <a:rPr lang="en-US" sz="2000">
                <a:latin typeface="+mj-lt"/>
              </a:rPr>
              <a:t> significant property differences exist between crystalline and non crystalline materials having the </a:t>
            </a:r>
            <a:r>
              <a:rPr lang="en-US" sz="2000" b="1">
                <a:latin typeface="+mj-lt"/>
              </a:rPr>
              <a:t>same composition</a:t>
            </a:r>
            <a:r>
              <a:rPr lang="en-US" sz="2000">
                <a:latin typeface="+mj-lt"/>
              </a:rPr>
              <a:t>.</a:t>
            </a:r>
          </a:p>
          <a:p>
            <a:r>
              <a:rPr lang="en-US" sz="2000" b="1">
                <a:latin typeface="+mj-lt"/>
              </a:rPr>
              <a:t>All metals, many ceramic materials</a:t>
            </a:r>
            <a:r>
              <a:rPr lang="en-US" sz="2000">
                <a:latin typeface="+mj-lt"/>
              </a:rPr>
              <a:t>, and </a:t>
            </a:r>
            <a:r>
              <a:rPr lang="en-US" sz="2000" b="1">
                <a:latin typeface="+mj-lt"/>
              </a:rPr>
              <a:t>certain polymers </a:t>
            </a:r>
            <a:r>
              <a:rPr lang="en-US" sz="2000">
                <a:latin typeface="+mj-lt"/>
              </a:rPr>
              <a:t>form crystalline structures under normal solidification conditions.</a:t>
            </a:r>
          </a:p>
        </p:txBody>
      </p:sp>
      <p:sp>
        <p:nvSpPr>
          <p:cNvPr id="13"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49FB6382-B584-4637-B00A-BD2303DF36C3}"/>
              </a:ext>
            </a:extLst>
          </p:cNvPr>
          <p:cNvSpPr>
            <a:spLocks noGrp="1"/>
          </p:cNvSpPr>
          <p:nvPr>
            <p:ph type="dt" sz="half" idx="10"/>
          </p:nvPr>
        </p:nvSpPr>
        <p:spPr>
          <a:xfrm>
            <a:off x="643467" y="6356350"/>
            <a:ext cx="2743200" cy="365125"/>
          </a:xfrm>
        </p:spPr>
        <p:txBody>
          <a:bodyPr>
            <a:normAutofit/>
          </a:bodyPr>
          <a:lstStyle/>
          <a:p>
            <a:pPr>
              <a:spcAft>
                <a:spcPts val="600"/>
              </a:spcAft>
            </a:pPr>
            <a:fld id="{C28B443B-A100-4D04-8DA2-818D97DDBB67}" type="datetime4">
              <a:rPr lang="en-US" smtClean="0"/>
              <a:pPr>
                <a:spcAft>
                  <a:spcPts val="600"/>
                </a:spcAft>
              </a:pPr>
              <a:t>July 24, 2020</a:t>
            </a:fld>
            <a:endParaRPr lang="en-US"/>
          </a:p>
        </p:txBody>
      </p:sp>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ooter Placeholder 4">
            <a:extLst>
              <a:ext uri="{FF2B5EF4-FFF2-40B4-BE49-F238E27FC236}">
                <a16:creationId xmlns:a16="http://schemas.microsoft.com/office/drawing/2014/main" id="{570BC706-FE08-461B-B6F5-B62F9EEAAABE}"/>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VIVEK CHAUDHARY</a:t>
            </a:r>
          </a:p>
        </p:txBody>
      </p:sp>
      <p:sp>
        <p:nvSpPr>
          <p:cNvPr id="6" name="Slide Number Placeholder 5">
            <a:extLst>
              <a:ext uri="{FF2B5EF4-FFF2-40B4-BE49-F238E27FC236}">
                <a16:creationId xmlns:a16="http://schemas.microsoft.com/office/drawing/2014/main" id="{31B936D4-7B27-44CD-B185-3342FF822E5B}"/>
              </a:ext>
            </a:extLst>
          </p:cNvPr>
          <p:cNvSpPr>
            <a:spLocks noGrp="1"/>
          </p:cNvSpPr>
          <p:nvPr>
            <p:ph type="sldNum" sz="quarter" idx="12"/>
          </p:nvPr>
        </p:nvSpPr>
        <p:spPr>
          <a:xfrm>
            <a:off x="8805333" y="6356350"/>
            <a:ext cx="2743200" cy="365125"/>
          </a:xfrm>
        </p:spPr>
        <p:txBody>
          <a:bodyPr>
            <a:normAutofit/>
          </a:bodyPr>
          <a:lstStyle/>
          <a:p>
            <a:pPr>
              <a:spcAft>
                <a:spcPts val="600"/>
              </a:spcAft>
            </a:pPr>
            <a:fld id="{3FDA8C67-D14A-4D77-A6CF-4B08F5823F64}" type="slidenum">
              <a:rPr lang="en-US" smtClean="0"/>
              <a:pPr>
                <a:spcAft>
                  <a:spcPts val="600"/>
                </a:spcAft>
              </a:pPr>
              <a:t>12</a:t>
            </a:fld>
            <a:endParaRPr lang="en-US"/>
          </a:p>
        </p:txBody>
      </p:sp>
    </p:spTree>
    <p:extLst>
      <p:ext uri="{BB962C8B-B14F-4D97-AF65-F5344CB8AC3E}">
        <p14:creationId xmlns:p14="http://schemas.microsoft.com/office/powerpoint/2010/main" val="976121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43501-8B96-4D9C-A20A-935D6EAF31F8}"/>
              </a:ext>
            </a:extLst>
          </p:cNvPr>
          <p:cNvSpPr>
            <a:spLocks noGrp="1"/>
          </p:cNvSpPr>
          <p:nvPr>
            <p:ph type="title"/>
          </p:nvPr>
        </p:nvSpPr>
        <p:spPr/>
        <p:txBody>
          <a:bodyPr/>
          <a:lstStyle/>
          <a:p>
            <a:r>
              <a:rPr lang="en-US" dirty="0"/>
              <a:t>Unit cell</a:t>
            </a:r>
          </a:p>
        </p:txBody>
      </p:sp>
      <p:sp>
        <p:nvSpPr>
          <p:cNvPr id="7" name="Content Placeholder 6">
            <a:extLst>
              <a:ext uri="{FF2B5EF4-FFF2-40B4-BE49-F238E27FC236}">
                <a16:creationId xmlns:a16="http://schemas.microsoft.com/office/drawing/2014/main" id="{73AD67C7-3940-46A8-B129-C8DF6CCA820B}"/>
              </a:ext>
            </a:extLst>
          </p:cNvPr>
          <p:cNvSpPr>
            <a:spLocks noGrp="1"/>
          </p:cNvSpPr>
          <p:nvPr>
            <p:ph idx="1"/>
          </p:nvPr>
        </p:nvSpPr>
        <p:spPr>
          <a:xfrm>
            <a:off x="838200" y="1690688"/>
            <a:ext cx="10515600" cy="4351338"/>
          </a:xfrm>
        </p:spPr>
        <p:txBody>
          <a:bodyPr>
            <a:normAutofit/>
          </a:bodyPr>
          <a:lstStyle/>
          <a:p>
            <a:r>
              <a:rPr lang="en-US" dirty="0"/>
              <a:t>The atomic order in crystalline solids indicates that small groups of atoms form a repetitive pattern. Thus, in describing crystal structures, it is often convenient to subdivide the structure into small repeat entities called </a:t>
            </a:r>
            <a:r>
              <a:rPr lang="en-US" b="1" dirty="0"/>
              <a:t>unit cells.</a:t>
            </a:r>
          </a:p>
          <a:p>
            <a:r>
              <a:rPr lang="en-US" dirty="0"/>
              <a:t>Unit cells for most crystal structures are parallelepipeds or prisms having three sets of parallel faces.</a:t>
            </a:r>
          </a:p>
          <a:p>
            <a:r>
              <a:rPr lang="en-US" dirty="0"/>
              <a:t>the unit cell is the basic structural unit or building block of the crystal structure and defines the crystal structure by virtue of its geometry and the atom positions within.</a:t>
            </a:r>
          </a:p>
        </p:txBody>
      </p:sp>
      <p:sp>
        <p:nvSpPr>
          <p:cNvPr id="3" name="Date Placeholder 2">
            <a:extLst>
              <a:ext uri="{FF2B5EF4-FFF2-40B4-BE49-F238E27FC236}">
                <a16:creationId xmlns:a16="http://schemas.microsoft.com/office/drawing/2014/main" id="{2F5841DF-6212-4A28-B29B-108A79A78A05}"/>
              </a:ext>
            </a:extLst>
          </p:cNvPr>
          <p:cNvSpPr>
            <a:spLocks noGrp="1"/>
          </p:cNvSpPr>
          <p:nvPr>
            <p:ph type="dt" sz="half" idx="10"/>
          </p:nvPr>
        </p:nvSpPr>
        <p:spPr/>
        <p:txBody>
          <a:bodyPr/>
          <a:lstStyle/>
          <a:p>
            <a:fld id="{43CE0B35-5FD7-4DE6-9596-540B378A7FF5}" type="datetime4">
              <a:rPr lang="en-US" smtClean="0"/>
              <a:t>July 24, 2020</a:t>
            </a:fld>
            <a:endParaRPr lang="en-US"/>
          </a:p>
        </p:txBody>
      </p:sp>
      <p:sp>
        <p:nvSpPr>
          <p:cNvPr id="4" name="Footer Placeholder 3">
            <a:extLst>
              <a:ext uri="{FF2B5EF4-FFF2-40B4-BE49-F238E27FC236}">
                <a16:creationId xmlns:a16="http://schemas.microsoft.com/office/drawing/2014/main" id="{0D55465D-F531-4CC8-BC4D-2BA6065BD700}"/>
              </a:ext>
            </a:extLst>
          </p:cNvPr>
          <p:cNvSpPr>
            <a:spLocks noGrp="1"/>
          </p:cNvSpPr>
          <p:nvPr>
            <p:ph type="ftr" sz="quarter" idx="11"/>
          </p:nvPr>
        </p:nvSpPr>
        <p:spPr/>
        <p:txBody>
          <a:bodyPr/>
          <a:lstStyle/>
          <a:p>
            <a:r>
              <a:rPr lang="en-US"/>
              <a:t>VIVEK CHAUDHARY</a:t>
            </a:r>
          </a:p>
        </p:txBody>
      </p:sp>
      <p:sp>
        <p:nvSpPr>
          <p:cNvPr id="5" name="Slide Number Placeholder 4">
            <a:extLst>
              <a:ext uri="{FF2B5EF4-FFF2-40B4-BE49-F238E27FC236}">
                <a16:creationId xmlns:a16="http://schemas.microsoft.com/office/drawing/2014/main" id="{EA05F9DF-0BBF-454E-A67D-C81AC11EA527}"/>
              </a:ext>
            </a:extLst>
          </p:cNvPr>
          <p:cNvSpPr>
            <a:spLocks noGrp="1"/>
          </p:cNvSpPr>
          <p:nvPr>
            <p:ph type="sldNum" sz="quarter" idx="12"/>
          </p:nvPr>
        </p:nvSpPr>
        <p:spPr/>
        <p:txBody>
          <a:bodyPr/>
          <a:lstStyle/>
          <a:p>
            <a:fld id="{3FDA8C67-D14A-4D77-A6CF-4B08F5823F64}" type="slidenum">
              <a:rPr lang="en-US" smtClean="0"/>
              <a:t>13</a:t>
            </a:fld>
            <a:endParaRPr lang="en-US"/>
          </a:p>
        </p:txBody>
      </p:sp>
    </p:spTree>
    <p:extLst>
      <p:ext uri="{BB962C8B-B14F-4D97-AF65-F5344CB8AC3E}">
        <p14:creationId xmlns:p14="http://schemas.microsoft.com/office/powerpoint/2010/main" val="1545235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88683-11CF-42A6-9A86-5593B78FC8C6}"/>
              </a:ext>
            </a:extLst>
          </p:cNvPr>
          <p:cNvSpPr>
            <a:spLocks noGrp="1"/>
          </p:cNvSpPr>
          <p:nvPr>
            <p:ph type="title"/>
          </p:nvPr>
        </p:nvSpPr>
        <p:spPr/>
        <p:txBody>
          <a:bodyPr/>
          <a:lstStyle/>
          <a:p>
            <a:pPr algn="ctr"/>
            <a:r>
              <a:rPr lang="en-US" b="1" dirty="0"/>
              <a:t>Coordination number </a:t>
            </a:r>
            <a:r>
              <a:rPr lang="en-US" dirty="0"/>
              <a:t>and the </a:t>
            </a:r>
            <a:r>
              <a:rPr lang="en-US" b="1" dirty="0"/>
              <a:t>atomic packing factor (APF).</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437E7C-A714-4192-8A9F-96608642B8AE}"/>
                  </a:ext>
                </a:extLst>
              </p:cNvPr>
              <p:cNvSpPr>
                <a:spLocks noGrp="1"/>
              </p:cNvSpPr>
              <p:nvPr>
                <p:ph idx="1"/>
              </p:nvPr>
            </p:nvSpPr>
            <p:spPr>
              <a:xfrm>
                <a:off x="838200" y="2141537"/>
                <a:ext cx="10515600" cy="4351338"/>
              </a:xfrm>
            </p:spPr>
            <p:txBody>
              <a:bodyPr/>
              <a:lstStyle/>
              <a:p>
                <a:r>
                  <a:rPr lang="en-US" dirty="0"/>
                  <a:t>For metals, each atom has the same number of nearest-neighbor or touching atoms, which is the coordination number.</a:t>
                </a:r>
              </a:p>
              <a:p>
                <a:r>
                  <a:rPr lang="en-US" dirty="0"/>
                  <a:t>The APF is the sum of the sphere volumes of all atoms within a unit cell (assuming the atomic hard-sphere model) divided by the unit cell volume.</a:t>
                </a:r>
              </a:p>
              <a:p>
                <a:pPr marL="0" indent="0">
                  <a:buNone/>
                </a:pPr>
                <a:r>
                  <a:rPr lang="en-US" dirty="0"/>
                  <a:t>                        APF</a:t>
                </a:r>
                <a14:m>
                  <m:oMath xmlns:m="http://schemas.openxmlformats.org/officeDocument/2006/math">
                    <m:r>
                      <a:rPr lang="en-US" i="1" smtClean="0">
                        <a:latin typeface="Cambria Math" panose="02040503050406030204" pitchFamily="18" charset="0"/>
                      </a:rPr>
                      <m:t>=</m:t>
                    </m:r>
                    <m:f>
                      <m:fPr>
                        <m:ctrlPr>
                          <a:rPr lang="en-US" i="1" smtClean="0">
                            <a:latin typeface="Cambria Math" panose="02040503050406030204" pitchFamily="18" charset="0"/>
                          </a:rPr>
                        </m:ctrlPr>
                      </m:fPr>
                      <m:num>
                        <m:r>
                          <m:rPr>
                            <m:nor/>
                          </m:rPr>
                          <a:rPr lang="en-US" dirty="0"/>
                          <m:t>volume</m:t>
                        </m:r>
                        <m:r>
                          <m:rPr>
                            <m:nor/>
                          </m:rPr>
                          <a:rPr lang="en-US" dirty="0"/>
                          <m:t> </m:t>
                        </m:r>
                        <m:r>
                          <m:rPr>
                            <m:nor/>
                          </m:rPr>
                          <a:rPr lang="en-US" dirty="0"/>
                          <m:t>of</m:t>
                        </m:r>
                        <m:r>
                          <m:rPr>
                            <m:nor/>
                          </m:rPr>
                          <a:rPr lang="en-US" dirty="0"/>
                          <m:t> </m:t>
                        </m:r>
                        <m:r>
                          <m:rPr>
                            <m:nor/>
                          </m:rPr>
                          <a:rPr lang="en-US" dirty="0"/>
                          <m:t>atoms</m:t>
                        </m:r>
                        <m:r>
                          <m:rPr>
                            <m:nor/>
                          </m:rPr>
                          <a:rPr lang="en-US" dirty="0"/>
                          <m:t> </m:t>
                        </m:r>
                        <m:r>
                          <m:rPr>
                            <m:nor/>
                          </m:rPr>
                          <a:rPr lang="en-US" dirty="0"/>
                          <m:t>in</m:t>
                        </m:r>
                        <m:r>
                          <m:rPr>
                            <m:nor/>
                          </m:rPr>
                          <a:rPr lang="en-US" dirty="0"/>
                          <m:t> </m:t>
                        </m:r>
                        <m:r>
                          <m:rPr>
                            <m:nor/>
                          </m:rPr>
                          <a:rPr lang="en-US" dirty="0"/>
                          <m:t>a</m:t>
                        </m:r>
                        <m:r>
                          <m:rPr>
                            <m:nor/>
                          </m:rPr>
                          <a:rPr lang="en-US" dirty="0"/>
                          <m:t> </m:t>
                        </m:r>
                        <m:r>
                          <m:rPr>
                            <m:nor/>
                          </m:rPr>
                          <a:rPr lang="en-US" dirty="0"/>
                          <m:t>unit</m:t>
                        </m:r>
                        <m:r>
                          <m:rPr>
                            <m:nor/>
                          </m:rPr>
                          <a:rPr lang="en-US" dirty="0"/>
                          <m:t> </m:t>
                        </m:r>
                        <m:r>
                          <m:rPr>
                            <m:nor/>
                          </m:rPr>
                          <a:rPr lang="en-US" dirty="0"/>
                          <m:t>cell</m:t>
                        </m:r>
                        <m:r>
                          <m:rPr>
                            <m:nor/>
                          </m:rPr>
                          <a:rPr lang="en-US" dirty="0"/>
                          <m:t> </m:t>
                        </m:r>
                      </m:num>
                      <m:den>
                        <m:r>
                          <m:rPr>
                            <m:nor/>
                          </m:rPr>
                          <a:rPr lang="en-US" dirty="0"/>
                          <m:t>total</m:t>
                        </m:r>
                        <m:r>
                          <m:rPr>
                            <m:nor/>
                          </m:rPr>
                          <a:rPr lang="en-US" dirty="0"/>
                          <m:t> </m:t>
                        </m:r>
                        <m:r>
                          <m:rPr>
                            <m:nor/>
                          </m:rPr>
                          <a:rPr lang="en-US" dirty="0"/>
                          <m:t>unit</m:t>
                        </m:r>
                        <m:r>
                          <m:rPr>
                            <m:nor/>
                          </m:rPr>
                          <a:rPr lang="en-US" dirty="0"/>
                          <m:t> </m:t>
                        </m:r>
                        <m:r>
                          <m:rPr>
                            <m:nor/>
                          </m:rPr>
                          <a:rPr lang="en-US" dirty="0"/>
                          <m:t>cell</m:t>
                        </m:r>
                        <m:r>
                          <m:rPr>
                            <m:nor/>
                          </m:rPr>
                          <a:rPr lang="en-US" dirty="0"/>
                          <m:t> </m:t>
                        </m:r>
                        <m:r>
                          <m:rPr>
                            <m:nor/>
                          </m:rPr>
                          <a:rPr lang="en-US" dirty="0"/>
                          <m:t>volume</m:t>
                        </m:r>
                        <m:r>
                          <m:rPr>
                            <m:nor/>
                          </m:rPr>
                          <a:rPr lang="en-US" dirty="0"/>
                          <m:t> </m:t>
                        </m:r>
                      </m:den>
                    </m:f>
                  </m:oMath>
                </a14:m>
                <a:endParaRPr lang="en-US" dirty="0"/>
              </a:p>
            </p:txBody>
          </p:sp>
        </mc:Choice>
        <mc:Fallback xmlns="">
          <p:sp>
            <p:nvSpPr>
              <p:cNvPr id="3" name="Content Placeholder 2">
                <a:extLst>
                  <a:ext uri="{FF2B5EF4-FFF2-40B4-BE49-F238E27FC236}">
                    <a16:creationId xmlns:a16="http://schemas.microsoft.com/office/drawing/2014/main" id="{65437E7C-A714-4192-8A9F-96608642B8AE}"/>
                  </a:ext>
                </a:extLst>
              </p:cNvPr>
              <p:cNvSpPr>
                <a:spLocks noGrp="1" noRot="1" noChangeAspect="1" noMove="1" noResize="1" noEditPoints="1" noAdjustHandles="1" noChangeArrowheads="1" noChangeShapeType="1" noTextEdit="1"/>
              </p:cNvSpPr>
              <p:nvPr>
                <p:ph idx="1"/>
              </p:nvPr>
            </p:nvSpPr>
            <p:spPr>
              <a:xfrm>
                <a:off x="838200" y="2141537"/>
                <a:ext cx="10515600" cy="4351338"/>
              </a:xfrm>
              <a:blipFill>
                <a:blip r:embed="rId2"/>
                <a:stretch>
                  <a:fillRect l="-1043" t="-2241" r="-63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9F0494B8-9706-45A1-B1AD-99D6419695FE}"/>
              </a:ext>
            </a:extLst>
          </p:cNvPr>
          <p:cNvSpPr>
            <a:spLocks noGrp="1"/>
          </p:cNvSpPr>
          <p:nvPr>
            <p:ph type="dt" sz="half" idx="10"/>
          </p:nvPr>
        </p:nvSpPr>
        <p:spPr/>
        <p:txBody>
          <a:bodyPr/>
          <a:lstStyle/>
          <a:p>
            <a:fld id="{7219843A-2F12-4E4F-9013-7D90582A498B}" type="datetime4">
              <a:rPr lang="en-US" smtClean="0"/>
              <a:t>July 24, 2020</a:t>
            </a:fld>
            <a:endParaRPr lang="en-US"/>
          </a:p>
        </p:txBody>
      </p:sp>
      <p:sp>
        <p:nvSpPr>
          <p:cNvPr id="5" name="Footer Placeholder 4">
            <a:extLst>
              <a:ext uri="{FF2B5EF4-FFF2-40B4-BE49-F238E27FC236}">
                <a16:creationId xmlns:a16="http://schemas.microsoft.com/office/drawing/2014/main" id="{1A307AD0-7237-499B-99B8-0DDED6D386B8}"/>
              </a:ext>
            </a:extLst>
          </p:cNvPr>
          <p:cNvSpPr>
            <a:spLocks noGrp="1"/>
          </p:cNvSpPr>
          <p:nvPr>
            <p:ph type="ftr" sz="quarter" idx="11"/>
          </p:nvPr>
        </p:nvSpPr>
        <p:spPr/>
        <p:txBody>
          <a:bodyPr/>
          <a:lstStyle/>
          <a:p>
            <a:r>
              <a:rPr lang="en-US"/>
              <a:t>VIVEK CHAUDHARY</a:t>
            </a:r>
          </a:p>
        </p:txBody>
      </p:sp>
      <p:sp>
        <p:nvSpPr>
          <p:cNvPr id="6" name="Slide Number Placeholder 5">
            <a:extLst>
              <a:ext uri="{FF2B5EF4-FFF2-40B4-BE49-F238E27FC236}">
                <a16:creationId xmlns:a16="http://schemas.microsoft.com/office/drawing/2014/main" id="{B515A252-6B14-437F-9DF4-3D3BDF990D29}"/>
              </a:ext>
            </a:extLst>
          </p:cNvPr>
          <p:cNvSpPr>
            <a:spLocks noGrp="1"/>
          </p:cNvSpPr>
          <p:nvPr>
            <p:ph type="sldNum" sz="quarter" idx="12"/>
          </p:nvPr>
        </p:nvSpPr>
        <p:spPr/>
        <p:txBody>
          <a:bodyPr/>
          <a:lstStyle/>
          <a:p>
            <a:fld id="{3FDA8C67-D14A-4D77-A6CF-4B08F5823F64}" type="slidenum">
              <a:rPr lang="en-US" smtClean="0"/>
              <a:t>14</a:t>
            </a:fld>
            <a:endParaRPr lang="en-US"/>
          </a:p>
        </p:txBody>
      </p:sp>
    </p:spTree>
    <p:extLst>
      <p:ext uri="{BB962C8B-B14F-4D97-AF65-F5344CB8AC3E}">
        <p14:creationId xmlns:p14="http://schemas.microsoft.com/office/powerpoint/2010/main" val="24282481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D0B2D-05CB-4C01-BE20-24AEEEA29F12}"/>
              </a:ext>
            </a:extLst>
          </p:cNvPr>
          <p:cNvSpPr>
            <a:spLocks noGrp="1"/>
          </p:cNvSpPr>
          <p:nvPr>
            <p:ph type="title"/>
          </p:nvPr>
        </p:nvSpPr>
        <p:spPr/>
        <p:txBody>
          <a:bodyPr/>
          <a:lstStyle/>
          <a:p>
            <a:r>
              <a:rPr lang="en-US" dirty="0"/>
              <a:t>Bravais lattice </a:t>
            </a:r>
          </a:p>
        </p:txBody>
      </p:sp>
      <p:sp>
        <p:nvSpPr>
          <p:cNvPr id="3" name="Content Placeholder 2">
            <a:extLst>
              <a:ext uri="{FF2B5EF4-FFF2-40B4-BE49-F238E27FC236}">
                <a16:creationId xmlns:a16="http://schemas.microsoft.com/office/drawing/2014/main" id="{A80C5DFA-01C8-410F-AFAF-06900635907C}"/>
              </a:ext>
            </a:extLst>
          </p:cNvPr>
          <p:cNvSpPr>
            <a:spLocks noGrp="1"/>
          </p:cNvSpPr>
          <p:nvPr>
            <p:ph idx="1"/>
          </p:nvPr>
        </p:nvSpPr>
        <p:spPr/>
        <p:txBody>
          <a:bodyPr/>
          <a:lstStyle/>
          <a:p>
            <a:r>
              <a:rPr lang="en-US" dirty="0">
                <a:latin typeface="+mj-lt"/>
              </a:rPr>
              <a:t>There are only 14 independent ways of arranging points in a three dimension space on pure symmetry consideration.</a:t>
            </a:r>
          </a:p>
          <a:p>
            <a:r>
              <a:rPr lang="en-US" dirty="0">
                <a:latin typeface="+mj-lt"/>
              </a:rPr>
              <a:t>If all the atoms at the lattice points are identical , the space lattice is said to be a </a:t>
            </a:r>
            <a:r>
              <a:rPr lang="en-US" dirty="0" err="1">
                <a:latin typeface="+mj-lt"/>
              </a:rPr>
              <a:t>bravais</a:t>
            </a:r>
            <a:r>
              <a:rPr lang="en-US" dirty="0">
                <a:latin typeface="+mj-lt"/>
              </a:rPr>
              <a:t> lattice.</a:t>
            </a:r>
          </a:p>
          <a:p>
            <a:r>
              <a:rPr lang="en-US" dirty="0">
                <a:latin typeface="+mj-lt"/>
              </a:rPr>
              <a:t>These </a:t>
            </a:r>
            <a:r>
              <a:rPr lang="en-US" b="1" i="1" dirty="0">
                <a:latin typeface="+mj-lt"/>
              </a:rPr>
              <a:t>14 </a:t>
            </a:r>
            <a:r>
              <a:rPr lang="en-US" b="1" i="1" dirty="0" err="1">
                <a:latin typeface="+mj-lt"/>
              </a:rPr>
              <a:t>bravais</a:t>
            </a:r>
            <a:r>
              <a:rPr lang="en-US" b="1" i="1" dirty="0">
                <a:latin typeface="+mj-lt"/>
              </a:rPr>
              <a:t> lattices</a:t>
            </a:r>
            <a:r>
              <a:rPr lang="en-US" dirty="0">
                <a:latin typeface="+mj-lt"/>
              </a:rPr>
              <a:t> belong to </a:t>
            </a:r>
            <a:r>
              <a:rPr lang="en-US" b="1" i="1" dirty="0">
                <a:latin typeface="+mj-lt"/>
              </a:rPr>
              <a:t>7 crystal systems</a:t>
            </a:r>
            <a:r>
              <a:rPr lang="en-US" dirty="0">
                <a:latin typeface="+mj-lt"/>
              </a:rPr>
              <a:t>.</a:t>
            </a:r>
          </a:p>
        </p:txBody>
      </p:sp>
      <p:sp>
        <p:nvSpPr>
          <p:cNvPr id="4" name="Date Placeholder 3">
            <a:extLst>
              <a:ext uri="{FF2B5EF4-FFF2-40B4-BE49-F238E27FC236}">
                <a16:creationId xmlns:a16="http://schemas.microsoft.com/office/drawing/2014/main" id="{DD6C7ED5-9E24-4DF8-B2D0-C21A81B35062}"/>
              </a:ext>
            </a:extLst>
          </p:cNvPr>
          <p:cNvSpPr>
            <a:spLocks noGrp="1"/>
          </p:cNvSpPr>
          <p:nvPr>
            <p:ph type="dt" sz="half" idx="10"/>
          </p:nvPr>
        </p:nvSpPr>
        <p:spPr/>
        <p:txBody>
          <a:bodyPr/>
          <a:lstStyle/>
          <a:p>
            <a:fld id="{7D36088A-C80B-440D-A8F7-F6F6BC54E399}" type="datetime4">
              <a:rPr lang="en-US" smtClean="0"/>
              <a:t>July 24, 2020</a:t>
            </a:fld>
            <a:endParaRPr lang="en-US"/>
          </a:p>
        </p:txBody>
      </p:sp>
      <p:sp>
        <p:nvSpPr>
          <p:cNvPr id="5" name="Footer Placeholder 4">
            <a:extLst>
              <a:ext uri="{FF2B5EF4-FFF2-40B4-BE49-F238E27FC236}">
                <a16:creationId xmlns:a16="http://schemas.microsoft.com/office/drawing/2014/main" id="{2410F832-2CB1-470C-BCE3-2F36BBF7011B}"/>
              </a:ext>
            </a:extLst>
          </p:cNvPr>
          <p:cNvSpPr>
            <a:spLocks noGrp="1"/>
          </p:cNvSpPr>
          <p:nvPr>
            <p:ph type="ftr" sz="quarter" idx="11"/>
          </p:nvPr>
        </p:nvSpPr>
        <p:spPr/>
        <p:txBody>
          <a:bodyPr/>
          <a:lstStyle/>
          <a:p>
            <a:r>
              <a:rPr lang="en-US"/>
              <a:t>VIVEK CHAUDHARY</a:t>
            </a:r>
          </a:p>
        </p:txBody>
      </p:sp>
      <p:sp>
        <p:nvSpPr>
          <p:cNvPr id="6" name="Slide Number Placeholder 5">
            <a:extLst>
              <a:ext uri="{FF2B5EF4-FFF2-40B4-BE49-F238E27FC236}">
                <a16:creationId xmlns:a16="http://schemas.microsoft.com/office/drawing/2014/main" id="{0DF4C9A6-DBC1-41C9-9A13-1BA15204DFE5}"/>
              </a:ext>
            </a:extLst>
          </p:cNvPr>
          <p:cNvSpPr>
            <a:spLocks noGrp="1"/>
          </p:cNvSpPr>
          <p:nvPr>
            <p:ph type="sldNum" sz="quarter" idx="12"/>
          </p:nvPr>
        </p:nvSpPr>
        <p:spPr/>
        <p:txBody>
          <a:bodyPr/>
          <a:lstStyle/>
          <a:p>
            <a:fld id="{3FDA8C67-D14A-4D77-A6CF-4B08F5823F64}" type="slidenum">
              <a:rPr lang="en-US" smtClean="0"/>
              <a:t>15</a:t>
            </a:fld>
            <a:endParaRPr lang="en-US"/>
          </a:p>
        </p:txBody>
      </p:sp>
    </p:spTree>
    <p:extLst>
      <p:ext uri="{BB962C8B-B14F-4D97-AF65-F5344CB8AC3E}">
        <p14:creationId xmlns:p14="http://schemas.microsoft.com/office/powerpoint/2010/main" val="986360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5AE0E8-C5E8-440E-9D3B-EDDDC8B95A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7108" y="204163"/>
            <a:ext cx="9580098" cy="6378090"/>
          </a:xfrm>
          <a:prstGeom prst="rect">
            <a:avLst/>
          </a:prstGeom>
        </p:spPr>
      </p:pic>
      <p:sp>
        <p:nvSpPr>
          <p:cNvPr id="2" name="Date Placeholder 1">
            <a:extLst>
              <a:ext uri="{FF2B5EF4-FFF2-40B4-BE49-F238E27FC236}">
                <a16:creationId xmlns:a16="http://schemas.microsoft.com/office/drawing/2014/main" id="{72B2662B-5935-4E70-A831-B8ACFCFDE4D9}"/>
              </a:ext>
            </a:extLst>
          </p:cNvPr>
          <p:cNvSpPr>
            <a:spLocks noGrp="1"/>
          </p:cNvSpPr>
          <p:nvPr>
            <p:ph type="dt" sz="half" idx="10"/>
          </p:nvPr>
        </p:nvSpPr>
        <p:spPr/>
        <p:txBody>
          <a:bodyPr/>
          <a:lstStyle/>
          <a:p>
            <a:fld id="{D0FF4DE3-62AE-48ED-9FE2-6333644B692F}" type="datetime4">
              <a:rPr lang="en-US" smtClean="0"/>
              <a:t>July 24, 2020</a:t>
            </a:fld>
            <a:endParaRPr lang="en-US"/>
          </a:p>
        </p:txBody>
      </p:sp>
      <p:sp>
        <p:nvSpPr>
          <p:cNvPr id="3" name="Footer Placeholder 2">
            <a:extLst>
              <a:ext uri="{FF2B5EF4-FFF2-40B4-BE49-F238E27FC236}">
                <a16:creationId xmlns:a16="http://schemas.microsoft.com/office/drawing/2014/main" id="{7A4A8040-64FE-44C0-BD6D-7FDE6455DEAD}"/>
              </a:ext>
            </a:extLst>
          </p:cNvPr>
          <p:cNvSpPr>
            <a:spLocks noGrp="1"/>
          </p:cNvSpPr>
          <p:nvPr>
            <p:ph type="ftr" sz="quarter" idx="11"/>
          </p:nvPr>
        </p:nvSpPr>
        <p:spPr/>
        <p:txBody>
          <a:bodyPr/>
          <a:lstStyle/>
          <a:p>
            <a:r>
              <a:rPr lang="en-US"/>
              <a:t>VIVEK CHAUDHARY</a:t>
            </a:r>
          </a:p>
        </p:txBody>
      </p:sp>
      <p:sp>
        <p:nvSpPr>
          <p:cNvPr id="4" name="Slide Number Placeholder 3">
            <a:extLst>
              <a:ext uri="{FF2B5EF4-FFF2-40B4-BE49-F238E27FC236}">
                <a16:creationId xmlns:a16="http://schemas.microsoft.com/office/drawing/2014/main" id="{52FB1202-1B28-456C-8697-5AA1BC2E293E}"/>
              </a:ext>
            </a:extLst>
          </p:cNvPr>
          <p:cNvSpPr>
            <a:spLocks noGrp="1"/>
          </p:cNvSpPr>
          <p:nvPr>
            <p:ph type="sldNum" sz="quarter" idx="12"/>
          </p:nvPr>
        </p:nvSpPr>
        <p:spPr/>
        <p:txBody>
          <a:bodyPr/>
          <a:lstStyle/>
          <a:p>
            <a:fld id="{3FDA8C67-D14A-4D77-A6CF-4B08F5823F64}" type="slidenum">
              <a:rPr lang="en-US" smtClean="0"/>
              <a:t>16</a:t>
            </a:fld>
            <a:endParaRPr lang="en-US"/>
          </a:p>
        </p:txBody>
      </p:sp>
    </p:spTree>
    <p:extLst>
      <p:ext uri="{BB962C8B-B14F-4D97-AF65-F5344CB8AC3E}">
        <p14:creationId xmlns:p14="http://schemas.microsoft.com/office/powerpoint/2010/main" val="1960873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E44EF6-9B97-46B1-BE56-E7BCC532ED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2301" y="97055"/>
            <a:ext cx="8187397" cy="6663890"/>
          </a:xfrm>
          <a:prstGeom prst="rect">
            <a:avLst/>
          </a:prstGeom>
        </p:spPr>
      </p:pic>
      <p:sp>
        <p:nvSpPr>
          <p:cNvPr id="2" name="Date Placeholder 1">
            <a:extLst>
              <a:ext uri="{FF2B5EF4-FFF2-40B4-BE49-F238E27FC236}">
                <a16:creationId xmlns:a16="http://schemas.microsoft.com/office/drawing/2014/main" id="{5CD83B33-6258-4438-9DF0-40B9611474C2}"/>
              </a:ext>
            </a:extLst>
          </p:cNvPr>
          <p:cNvSpPr>
            <a:spLocks noGrp="1"/>
          </p:cNvSpPr>
          <p:nvPr>
            <p:ph type="dt" sz="half" idx="10"/>
          </p:nvPr>
        </p:nvSpPr>
        <p:spPr/>
        <p:txBody>
          <a:bodyPr/>
          <a:lstStyle/>
          <a:p>
            <a:fld id="{F5EFA212-25EF-4A36-B1DB-E297151F9607}" type="datetime4">
              <a:rPr lang="en-US" smtClean="0"/>
              <a:t>July 24, 2020</a:t>
            </a:fld>
            <a:endParaRPr lang="en-US"/>
          </a:p>
        </p:txBody>
      </p:sp>
      <p:sp>
        <p:nvSpPr>
          <p:cNvPr id="4" name="Footer Placeholder 3">
            <a:extLst>
              <a:ext uri="{FF2B5EF4-FFF2-40B4-BE49-F238E27FC236}">
                <a16:creationId xmlns:a16="http://schemas.microsoft.com/office/drawing/2014/main" id="{3FD9C603-4DA9-4ACA-97EF-0112B773A28A}"/>
              </a:ext>
            </a:extLst>
          </p:cNvPr>
          <p:cNvSpPr>
            <a:spLocks noGrp="1"/>
          </p:cNvSpPr>
          <p:nvPr>
            <p:ph type="ftr" sz="quarter" idx="11"/>
          </p:nvPr>
        </p:nvSpPr>
        <p:spPr/>
        <p:txBody>
          <a:bodyPr/>
          <a:lstStyle/>
          <a:p>
            <a:r>
              <a:rPr lang="en-US"/>
              <a:t>VIVEK CHAUDHARY</a:t>
            </a:r>
          </a:p>
        </p:txBody>
      </p:sp>
      <p:sp>
        <p:nvSpPr>
          <p:cNvPr id="5" name="Slide Number Placeholder 4">
            <a:extLst>
              <a:ext uri="{FF2B5EF4-FFF2-40B4-BE49-F238E27FC236}">
                <a16:creationId xmlns:a16="http://schemas.microsoft.com/office/drawing/2014/main" id="{38FF57D7-C2AE-4993-892F-3F7B4EC9C24F}"/>
              </a:ext>
            </a:extLst>
          </p:cNvPr>
          <p:cNvSpPr>
            <a:spLocks noGrp="1"/>
          </p:cNvSpPr>
          <p:nvPr>
            <p:ph type="sldNum" sz="quarter" idx="12"/>
          </p:nvPr>
        </p:nvSpPr>
        <p:spPr/>
        <p:txBody>
          <a:bodyPr/>
          <a:lstStyle/>
          <a:p>
            <a:fld id="{3FDA8C67-D14A-4D77-A6CF-4B08F5823F64}" type="slidenum">
              <a:rPr lang="en-US" smtClean="0"/>
              <a:t>17</a:t>
            </a:fld>
            <a:endParaRPr lang="en-US"/>
          </a:p>
        </p:txBody>
      </p:sp>
    </p:spTree>
    <p:extLst>
      <p:ext uri="{BB962C8B-B14F-4D97-AF65-F5344CB8AC3E}">
        <p14:creationId xmlns:p14="http://schemas.microsoft.com/office/powerpoint/2010/main" val="1288788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162EB83E-7EF5-46A8-9F70-071C3029C272}"/>
              </a:ext>
            </a:extLst>
          </p:cNvPr>
          <p:cNvGraphicFramePr>
            <a:graphicFrameLocks noGrp="1"/>
          </p:cNvGraphicFramePr>
          <p:nvPr>
            <p:extLst>
              <p:ext uri="{D42A27DB-BD31-4B8C-83A1-F6EECF244321}">
                <p14:modId xmlns:p14="http://schemas.microsoft.com/office/powerpoint/2010/main" val="1196241974"/>
              </p:ext>
            </p:extLst>
          </p:nvPr>
        </p:nvGraphicFramePr>
        <p:xfrm>
          <a:off x="2088271" y="100687"/>
          <a:ext cx="7308948" cy="6631535"/>
        </p:xfrm>
        <a:graphic>
          <a:graphicData uri="http://schemas.openxmlformats.org/drawingml/2006/table">
            <a:tbl>
              <a:tblPr firstRow="1" bandRow="1">
                <a:tableStyleId>{00A15C55-8517-42AA-B614-E9B94910E393}</a:tableStyleId>
              </a:tblPr>
              <a:tblGrid>
                <a:gridCol w="3187114">
                  <a:extLst>
                    <a:ext uri="{9D8B030D-6E8A-4147-A177-3AD203B41FA5}">
                      <a16:colId xmlns:a16="http://schemas.microsoft.com/office/drawing/2014/main" val="2588292272"/>
                    </a:ext>
                  </a:extLst>
                </a:gridCol>
                <a:gridCol w="4121834">
                  <a:extLst>
                    <a:ext uri="{9D8B030D-6E8A-4147-A177-3AD203B41FA5}">
                      <a16:colId xmlns:a16="http://schemas.microsoft.com/office/drawing/2014/main" val="800748414"/>
                    </a:ext>
                  </a:extLst>
                </a:gridCol>
              </a:tblGrid>
              <a:tr h="667939">
                <a:tc>
                  <a:txBody>
                    <a:bodyPr/>
                    <a:lstStyle/>
                    <a:p>
                      <a:pPr algn="ctr"/>
                      <a:r>
                        <a:rPr lang="en-US" dirty="0"/>
                        <a:t>CRYSTAL SYSTEM</a:t>
                      </a:r>
                    </a:p>
                  </a:txBody>
                  <a:tcPr/>
                </a:tc>
                <a:tc>
                  <a:txBody>
                    <a:bodyPr/>
                    <a:lstStyle/>
                    <a:p>
                      <a:pPr algn="ctr"/>
                      <a:r>
                        <a:rPr lang="en-US" dirty="0"/>
                        <a:t>Space lattice</a:t>
                      </a:r>
                    </a:p>
                  </a:txBody>
                  <a:tcPr/>
                </a:tc>
                <a:extLst>
                  <a:ext uri="{0D108BD9-81ED-4DB2-BD59-A6C34878D82A}">
                    <a16:rowId xmlns:a16="http://schemas.microsoft.com/office/drawing/2014/main" val="3903694643"/>
                  </a:ext>
                </a:extLst>
              </a:tr>
              <a:tr h="667939">
                <a:tc>
                  <a:txBody>
                    <a:bodyPr/>
                    <a:lstStyle/>
                    <a:p>
                      <a:pPr algn="ctr"/>
                      <a:r>
                        <a:rPr lang="en-US" dirty="0"/>
                        <a:t>CUBIC</a:t>
                      </a:r>
                    </a:p>
                  </a:txBody>
                  <a:tcPr/>
                </a:tc>
                <a:tc>
                  <a:txBody>
                    <a:bodyPr/>
                    <a:lstStyle/>
                    <a:p>
                      <a:pPr marL="342900" indent="-342900">
                        <a:buFont typeface="+mj-lt"/>
                        <a:buAutoNum type="arabicPeriod"/>
                      </a:pPr>
                      <a:r>
                        <a:rPr lang="en-US" dirty="0"/>
                        <a:t>Simple</a:t>
                      </a:r>
                    </a:p>
                    <a:p>
                      <a:pPr marL="342900" indent="-342900">
                        <a:buFont typeface="+mj-lt"/>
                        <a:buAutoNum type="arabicPeriod"/>
                      </a:pPr>
                      <a:r>
                        <a:rPr lang="en-US" dirty="0"/>
                        <a:t>Body centered </a:t>
                      </a:r>
                    </a:p>
                    <a:p>
                      <a:pPr marL="342900" indent="-342900">
                        <a:buFont typeface="+mj-lt"/>
                        <a:buAutoNum type="arabicPeriod"/>
                      </a:pPr>
                      <a:r>
                        <a:rPr lang="en-US" dirty="0"/>
                        <a:t>Face centered</a:t>
                      </a:r>
                    </a:p>
                  </a:txBody>
                  <a:tcPr/>
                </a:tc>
                <a:extLst>
                  <a:ext uri="{0D108BD9-81ED-4DB2-BD59-A6C34878D82A}">
                    <a16:rowId xmlns:a16="http://schemas.microsoft.com/office/drawing/2014/main" val="2324842907"/>
                  </a:ext>
                </a:extLst>
              </a:tr>
              <a:tr h="667939">
                <a:tc>
                  <a:txBody>
                    <a:bodyPr/>
                    <a:lstStyle/>
                    <a:p>
                      <a:pPr algn="ctr"/>
                      <a:r>
                        <a:rPr lang="en-US" dirty="0"/>
                        <a:t>TETRAGONAL</a:t>
                      </a:r>
                    </a:p>
                  </a:txBody>
                  <a:tcPr/>
                </a:tc>
                <a:tc>
                  <a:txBody>
                    <a:bodyPr/>
                    <a:lstStyle/>
                    <a:p>
                      <a:pPr marL="342900" indent="-342900">
                        <a:buFont typeface="+mj-lt"/>
                        <a:buAutoNum type="arabicPeriod"/>
                      </a:pPr>
                      <a:r>
                        <a:rPr lang="en-US" dirty="0"/>
                        <a:t>Simple </a:t>
                      </a:r>
                    </a:p>
                    <a:p>
                      <a:pPr marL="342900" indent="-342900">
                        <a:buFont typeface="+mj-lt"/>
                        <a:buAutoNum type="arabicPeriod"/>
                      </a:pPr>
                      <a:r>
                        <a:rPr lang="en-US" dirty="0"/>
                        <a:t>Body centered</a:t>
                      </a:r>
                    </a:p>
                  </a:txBody>
                  <a:tcPr/>
                </a:tc>
                <a:extLst>
                  <a:ext uri="{0D108BD9-81ED-4DB2-BD59-A6C34878D82A}">
                    <a16:rowId xmlns:a16="http://schemas.microsoft.com/office/drawing/2014/main" val="2743483243"/>
                  </a:ext>
                </a:extLst>
              </a:tr>
              <a:tr h="667939">
                <a:tc>
                  <a:txBody>
                    <a:bodyPr/>
                    <a:lstStyle/>
                    <a:p>
                      <a:pPr algn="ctr"/>
                      <a:r>
                        <a:rPr lang="en-US" dirty="0"/>
                        <a:t>ORTHORHOMBIC</a:t>
                      </a:r>
                    </a:p>
                  </a:txBody>
                  <a:tcPr/>
                </a:tc>
                <a:tc>
                  <a:txBody>
                    <a:bodyPr/>
                    <a:lstStyle/>
                    <a:p>
                      <a:pPr marL="342900" indent="-342900">
                        <a:buFont typeface="+mj-lt"/>
                        <a:buAutoNum type="arabicPeriod"/>
                      </a:pPr>
                      <a:r>
                        <a:rPr lang="en-US" dirty="0"/>
                        <a:t>Simple</a:t>
                      </a:r>
                    </a:p>
                    <a:p>
                      <a:pPr marL="342900" indent="-342900">
                        <a:buFont typeface="+mj-lt"/>
                        <a:buAutoNum type="arabicPeriod"/>
                      </a:pPr>
                      <a:r>
                        <a:rPr lang="en-US" dirty="0"/>
                        <a:t>End centered/base centered/side centered</a:t>
                      </a:r>
                    </a:p>
                    <a:p>
                      <a:pPr marL="342900" indent="-342900">
                        <a:buFont typeface="+mj-lt"/>
                        <a:buAutoNum type="arabicPeriod"/>
                      </a:pPr>
                      <a:r>
                        <a:rPr lang="en-US" dirty="0"/>
                        <a:t>Body centered</a:t>
                      </a:r>
                    </a:p>
                    <a:p>
                      <a:pPr marL="342900" indent="-342900">
                        <a:buFont typeface="+mj-lt"/>
                        <a:buAutoNum type="arabicPeriod"/>
                      </a:pPr>
                      <a:r>
                        <a:rPr lang="en-US" dirty="0"/>
                        <a:t>Face centered </a:t>
                      </a:r>
                    </a:p>
                  </a:txBody>
                  <a:tcPr/>
                </a:tc>
                <a:extLst>
                  <a:ext uri="{0D108BD9-81ED-4DB2-BD59-A6C34878D82A}">
                    <a16:rowId xmlns:a16="http://schemas.microsoft.com/office/drawing/2014/main" val="67457654"/>
                  </a:ext>
                </a:extLst>
              </a:tr>
              <a:tr h="667939">
                <a:tc>
                  <a:txBody>
                    <a:bodyPr/>
                    <a:lstStyle/>
                    <a:p>
                      <a:pPr algn="ctr"/>
                      <a:r>
                        <a:rPr lang="en-US" dirty="0"/>
                        <a:t>RHOMBOHEDRAL</a:t>
                      </a:r>
                    </a:p>
                  </a:txBody>
                  <a:tcPr/>
                </a:tc>
                <a:tc>
                  <a:txBody>
                    <a:bodyPr/>
                    <a:lstStyle/>
                    <a:p>
                      <a:pPr marL="342900" indent="-342900">
                        <a:buFont typeface="+mj-lt"/>
                        <a:buAutoNum type="arabicPeriod"/>
                      </a:pPr>
                      <a:r>
                        <a:rPr lang="en-US" dirty="0"/>
                        <a:t>simple</a:t>
                      </a:r>
                    </a:p>
                  </a:txBody>
                  <a:tcPr/>
                </a:tc>
                <a:extLst>
                  <a:ext uri="{0D108BD9-81ED-4DB2-BD59-A6C34878D82A}">
                    <a16:rowId xmlns:a16="http://schemas.microsoft.com/office/drawing/2014/main" val="2536282738"/>
                  </a:ext>
                </a:extLst>
              </a:tr>
              <a:tr h="667939">
                <a:tc>
                  <a:txBody>
                    <a:bodyPr/>
                    <a:lstStyle/>
                    <a:p>
                      <a:pPr algn="ctr"/>
                      <a:r>
                        <a:rPr lang="en-US" dirty="0"/>
                        <a:t>HEXAGONAL </a:t>
                      </a:r>
                    </a:p>
                  </a:txBody>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simple</a:t>
                      </a:r>
                    </a:p>
                    <a:p>
                      <a:pPr marL="342900" indent="-342900">
                        <a:buFont typeface="+mj-lt"/>
                        <a:buAutoNum type="arabicPeriod"/>
                      </a:pPr>
                      <a:endParaRPr lang="en-US" dirty="0"/>
                    </a:p>
                  </a:txBody>
                  <a:tcPr/>
                </a:tc>
                <a:extLst>
                  <a:ext uri="{0D108BD9-81ED-4DB2-BD59-A6C34878D82A}">
                    <a16:rowId xmlns:a16="http://schemas.microsoft.com/office/drawing/2014/main" val="507379195"/>
                  </a:ext>
                </a:extLst>
              </a:tr>
              <a:tr h="667939">
                <a:tc>
                  <a:txBody>
                    <a:bodyPr/>
                    <a:lstStyle/>
                    <a:p>
                      <a:pPr algn="ctr"/>
                      <a:r>
                        <a:rPr lang="en-US" dirty="0"/>
                        <a:t>MONOCLINIC</a:t>
                      </a:r>
                    </a:p>
                  </a:txBody>
                  <a:tcPr/>
                </a:tc>
                <a:tc>
                  <a:txBody>
                    <a:bodyPr/>
                    <a:lstStyle/>
                    <a:p>
                      <a:pPr marL="342900" indent="-342900">
                        <a:buFont typeface="+mj-lt"/>
                        <a:buAutoNum type="arabicPeriod"/>
                      </a:pPr>
                      <a:r>
                        <a:rPr lang="en-US" dirty="0"/>
                        <a:t>Simple </a:t>
                      </a:r>
                    </a:p>
                    <a:p>
                      <a:pPr marL="342900" indent="-342900">
                        <a:buFont typeface="+mj-lt"/>
                        <a:buAutoNum type="arabicPeriod"/>
                      </a:pPr>
                      <a:r>
                        <a:rPr lang="en-US" dirty="0"/>
                        <a:t>End centered</a:t>
                      </a:r>
                    </a:p>
                  </a:txBody>
                  <a:tcPr/>
                </a:tc>
                <a:extLst>
                  <a:ext uri="{0D108BD9-81ED-4DB2-BD59-A6C34878D82A}">
                    <a16:rowId xmlns:a16="http://schemas.microsoft.com/office/drawing/2014/main" val="642006821"/>
                  </a:ext>
                </a:extLst>
              </a:tr>
              <a:tr h="667939">
                <a:tc>
                  <a:txBody>
                    <a:bodyPr/>
                    <a:lstStyle/>
                    <a:p>
                      <a:pPr algn="ctr"/>
                      <a:r>
                        <a:rPr lang="en-US" dirty="0"/>
                        <a:t>TRICLINIC  </a:t>
                      </a:r>
                    </a:p>
                    <a:p>
                      <a:pPr algn="ctr"/>
                      <a:r>
                        <a:rPr lang="en-US" dirty="0"/>
                        <a:t>   (least symmetric among all 14)</a:t>
                      </a:r>
                    </a:p>
                  </a:txBody>
                  <a:tcPr/>
                </a:tc>
                <a:tc>
                  <a:txBody>
                    <a:bodyPr/>
                    <a:lstStyle/>
                    <a:p>
                      <a:pPr marL="342900" indent="-342900">
                        <a:buFont typeface="+mj-lt"/>
                        <a:buAutoNum type="arabicPeriod"/>
                      </a:pPr>
                      <a:r>
                        <a:rPr lang="en-US" dirty="0"/>
                        <a:t>simple</a:t>
                      </a:r>
                    </a:p>
                  </a:txBody>
                  <a:tcPr/>
                </a:tc>
                <a:extLst>
                  <a:ext uri="{0D108BD9-81ED-4DB2-BD59-A6C34878D82A}">
                    <a16:rowId xmlns:a16="http://schemas.microsoft.com/office/drawing/2014/main" val="1721202804"/>
                  </a:ext>
                </a:extLst>
              </a:tr>
            </a:tbl>
          </a:graphicData>
        </a:graphic>
      </p:graphicFrame>
      <p:sp>
        <p:nvSpPr>
          <p:cNvPr id="2" name="Date Placeholder 1">
            <a:extLst>
              <a:ext uri="{FF2B5EF4-FFF2-40B4-BE49-F238E27FC236}">
                <a16:creationId xmlns:a16="http://schemas.microsoft.com/office/drawing/2014/main" id="{1F0DBB78-8499-4D00-811C-610AAEA9D3C1}"/>
              </a:ext>
            </a:extLst>
          </p:cNvPr>
          <p:cNvSpPr>
            <a:spLocks noGrp="1"/>
          </p:cNvSpPr>
          <p:nvPr>
            <p:ph type="dt" sz="half" idx="10"/>
          </p:nvPr>
        </p:nvSpPr>
        <p:spPr/>
        <p:txBody>
          <a:bodyPr/>
          <a:lstStyle/>
          <a:p>
            <a:fld id="{1A291040-1DC7-4FE9-A468-9A30B5D02A72}" type="datetime4">
              <a:rPr lang="en-US" smtClean="0"/>
              <a:t>July 24, 2020</a:t>
            </a:fld>
            <a:endParaRPr lang="en-US"/>
          </a:p>
        </p:txBody>
      </p:sp>
      <p:sp>
        <p:nvSpPr>
          <p:cNvPr id="3" name="Footer Placeholder 2">
            <a:extLst>
              <a:ext uri="{FF2B5EF4-FFF2-40B4-BE49-F238E27FC236}">
                <a16:creationId xmlns:a16="http://schemas.microsoft.com/office/drawing/2014/main" id="{CF26F944-7C9C-4577-91E8-920F2CFD070B}"/>
              </a:ext>
            </a:extLst>
          </p:cNvPr>
          <p:cNvSpPr>
            <a:spLocks noGrp="1"/>
          </p:cNvSpPr>
          <p:nvPr>
            <p:ph type="ftr" sz="quarter" idx="11"/>
          </p:nvPr>
        </p:nvSpPr>
        <p:spPr/>
        <p:txBody>
          <a:bodyPr/>
          <a:lstStyle/>
          <a:p>
            <a:r>
              <a:rPr lang="en-US"/>
              <a:t>VIVEK CHAUDHARY</a:t>
            </a:r>
          </a:p>
        </p:txBody>
      </p:sp>
      <p:sp>
        <p:nvSpPr>
          <p:cNvPr id="5" name="Slide Number Placeholder 4">
            <a:extLst>
              <a:ext uri="{FF2B5EF4-FFF2-40B4-BE49-F238E27FC236}">
                <a16:creationId xmlns:a16="http://schemas.microsoft.com/office/drawing/2014/main" id="{786209CF-24CD-44AE-A35A-863BBCE92BE2}"/>
              </a:ext>
            </a:extLst>
          </p:cNvPr>
          <p:cNvSpPr>
            <a:spLocks noGrp="1"/>
          </p:cNvSpPr>
          <p:nvPr>
            <p:ph type="sldNum" sz="quarter" idx="12"/>
          </p:nvPr>
        </p:nvSpPr>
        <p:spPr/>
        <p:txBody>
          <a:bodyPr/>
          <a:lstStyle/>
          <a:p>
            <a:fld id="{3FDA8C67-D14A-4D77-A6CF-4B08F5823F64}" type="slidenum">
              <a:rPr lang="en-US" smtClean="0"/>
              <a:t>18</a:t>
            </a:fld>
            <a:endParaRPr lang="en-US"/>
          </a:p>
        </p:txBody>
      </p:sp>
    </p:spTree>
    <p:extLst>
      <p:ext uri="{BB962C8B-B14F-4D97-AF65-F5344CB8AC3E}">
        <p14:creationId xmlns:p14="http://schemas.microsoft.com/office/powerpoint/2010/main" val="1651389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22094-731A-48B9-A5DF-AC25A7A5AE03}"/>
              </a:ext>
            </a:extLst>
          </p:cNvPr>
          <p:cNvSpPr>
            <a:spLocks noGrp="1"/>
          </p:cNvSpPr>
          <p:nvPr>
            <p:ph type="title"/>
          </p:nvPr>
        </p:nvSpPr>
        <p:spPr/>
        <p:txBody>
          <a:bodyPr/>
          <a:lstStyle/>
          <a:p>
            <a:r>
              <a:rPr lang="en-US"/>
              <a:t>Simple cubic structure</a:t>
            </a:r>
            <a:endParaRPr lang="en-US" dirty="0"/>
          </a:p>
        </p:txBody>
      </p:sp>
      <p:sp>
        <p:nvSpPr>
          <p:cNvPr id="3" name="Content Placeholder 2">
            <a:extLst>
              <a:ext uri="{FF2B5EF4-FFF2-40B4-BE49-F238E27FC236}">
                <a16:creationId xmlns:a16="http://schemas.microsoft.com/office/drawing/2014/main" id="{09BC7129-9836-4ED3-B6FA-9341510CEB63}"/>
              </a:ext>
            </a:extLst>
          </p:cNvPr>
          <p:cNvSpPr>
            <a:spLocks noGrp="1"/>
          </p:cNvSpPr>
          <p:nvPr>
            <p:ph idx="1"/>
          </p:nvPr>
        </p:nvSpPr>
        <p:spPr>
          <a:xfrm>
            <a:off x="838200" y="1811558"/>
            <a:ext cx="10515600" cy="4351338"/>
          </a:xfrm>
        </p:spPr>
        <p:txBody>
          <a:bodyPr/>
          <a:lstStyle/>
          <a:p>
            <a:r>
              <a:rPr lang="en-US"/>
              <a:t>Atoms located at all eight corners.</a:t>
            </a:r>
          </a:p>
          <a:p>
            <a:r>
              <a:rPr lang="en-US"/>
              <a:t>Number of atom in a unit cell is 1</a:t>
            </a:r>
          </a:p>
          <a:p>
            <a:r>
              <a:rPr lang="en-US"/>
              <a:t>Mn has SC structure.</a:t>
            </a:r>
          </a:p>
          <a:p>
            <a:r>
              <a:rPr lang="en-US"/>
              <a:t>Coordination number = 6.</a:t>
            </a:r>
          </a:p>
          <a:p>
            <a:r>
              <a:rPr lang="en-US"/>
              <a:t>APF</a:t>
            </a:r>
          </a:p>
          <a:p>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8F3B7A62-7A71-4169-B5F1-A49D8304A0CA}"/>
                  </a:ext>
                </a:extLst>
              </p14:cNvPr>
              <p14:cNvContentPartPr/>
              <p14:nvPr/>
            </p14:nvContentPartPr>
            <p14:xfrm>
              <a:off x="7547945" y="1231595"/>
              <a:ext cx="3363350" cy="4002515"/>
            </p14:xfrm>
          </p:contentPart>
        </mc:Choice>
        <mc:Fallback xmlns="">
          <p:pic>
            <p:nvPicPr>
              <p:cNvPr id="4" name="Ink 3">
                <a:extLst>
                  <a:ext uri="{FF2B5EF4-FFF2-40B4-BE49-F238E27FC236}">
                    <a16:creationId xmlns:a16="http://schemas.microsoft.com/office/drawing/2014/main" id="{8F3B7A62-7A71-4169-B5F1-A49D8304A0CA}"/>
                  </a:ext>
                </a:extLst>
              </p:cNvPr>
              <p:cNvPicPr/>
              <p:nvPr/>
            </p:nvPicPr>
            <p:blipFill>
              <a:blip r:embed="rId3"/>
              <a:stretch>
                <a:fillRect/>
              </a:stretch>
            </p:blipFill>
            <p:spPr>
              <a:xfrm>
                <a:off x="7538584" y="1222234"/>
                <a:ext cx="3382071" cy="4021237"/>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F423717-B78D-4A7D-8960-FF6B1AA44530}"/>
                  </a:ext>
                </a:extLst>
              </p14:cNvPr>
              <p14:cNvContentPartPr/>
              <p14:nvPr/>
            </p14:nvContentPartPr>
            <p14:xfrm>
              <a:off x="6096000" y="2310217"/>
              <a:ext cx="1009440" cy="446760"/>
            </p14:xfrm>
          </p:contentPart>
        </mc:Choice>
        <mc:Fallback xmlns="">
          <p:pic>
            <p:nvPicPr>
              <p:cNvPr id="5" name="Ink 4">
                <a:extLst>
                  <a:ext uri="{FF2B5EF4-FFF2-40B4-BE49-F238E27FC236}">
                    <a16:creationId xmlns:a16="http://schemas.microsoft.com/office/drawing/2014/main" id="{AF423717-B78D-4A7D-8960-FF6B1AA44530}"/>
                  </a:ext>
                </a:extLst>
              </p:cNvPr>
              <p:cNvPicPr/>
              <p:nvPr/>
            </p:nvPicPr>
            <p:blipFill>
              <a:blip r:embed="rId5"/>
              <a:stretch>
                <a:fillRect/>
              </a:stretch>
            </p:blipFill>
            <p:spPr>
              <a:xfrm>
                <a:off x="6086640" y="2300857"/>
                <a:ext cx="1028160" cy="465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B4B03BD5-96A8-4E29-8420-670D6791B90C}"/>
                  </a:ext>
                </a:extLst>
              </p14:cNvPr>
              <p14:cNvContentPartPr/>
              <p14:nvPr/>
            </p14:nvContentPartPr>
            <p14:xfrm>
              <a:off x="1817299" y="3742616"/>
              <a:ext cx="2581200" cy="2420280"/>
            </p14:xfrm>
          </p:contentPart>
        </mc:Choice>
        <mc:Fallback xmlns="">
          <p:pic>
            <p:nvPicPr>
              <p:cNvPr id="6" name="Ink 5">
                <a:extLst>
                  <a:ext uri="{FF2B5EF4-FFF2-40B4-BE49-F238E27FC236}">
                    <a16:creationId xmlns:a16="http://schemas.microsoft.com/office/drawing/2014/main" id="{B4B03BD5-96A8-4E29-8420-670D6791B90C}"/>
                  </a:ext>
                </a:extLst>
              </p:cNvPr>
              <p:cNvPicPr/>
              <p:nvPr/>
            </p:nvPicPr>
            <p:blipFill>
              <a:blip r:embed="rId7"/>
              <a:stretch>
                <a:fillRect/>
              </a:stretch>
            </p:blipFill>
            <p:spPr>
              <a:xfrm>
                <a:off x="1807939" y="3733256"/>
                <a:ext cx="2599920" cy="2439000"/>
              </a:xfrm>
              <a:prstGeom prst="rect">
                <a:avLst/>
              </a:prstGeom>
            </p:spPr>
          </p:pic>
        </mc:Fallback>
      </mc:AlternateContent>
      <p:pic>
        <p:nvPicPr>
          <p:cNvPr id="8" name="Picture 7">
            <a:extLst>
              <a:ext uri="{FF2B5EF4-FFF2-40B4-BE49-F238E27FC236}">
                <a16:creationId xmlns:a16="http://schemas.microsoft.com/office/drawing/2014/main" id="{47FF8361-4E7C-4EB7-9B1A-084D7A767E7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91049" y="1027906"/>
            <a:ext cx="5668166" cy="4734586"/>
          </a:xfrm>
          <a:prstGeom prst="rect">
            <a:avLst/>
          </a:prstGeom>
        </p:spPr>
      </p:pic>
      <p:pic>
        <p:nvPicPr>
          <p:cNvPr id="10" name="Picture 9">
            <a:extLst>
              <a:ext uri="{FF2B5EF4-FFF2-40B4-BE49-F238E27FC236}">
                <a16:creationId xmlns:a16="http://schemas.microsoft.com/office/drawing/2014/main" id="{3ACA6940-5B78-40DE-A0B3-9A506A80B73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24142" y="3742616"/>
            <a:ext cx="2767514" cy="2821079"/>
          </a:xfrm>
          <a:prstGeom prst="rect">
            <a:avLst/>
          </a:prstGeom>
        </p:spPr>
      </p:pic>
      <p:sp>
        <p:nvSpPr>
          <p:cNvPr id="7" name="Date Placeholder 6">
            <a:extLst>
              <a:ext uri="{FF2B5EF4-FFF2-40B4-BE49-F238E27FC236}">
                <a16:creationId xmlns:a16="http://schemas.microsoft.com/office/drawing/2014/main" id="{82032144-EBAA-497C-8BD6-7881175D45C6}"/>
              </a:ext>
            </a:extLst>
          </p:cNvPr>
          <p:cNvSpPr>
            <a:spLocks noGrp="1"/>
          </p:cNvSpPr>
          <p:nvPr>
            <p:ph type="dt" sz="half" idx="10"/>
          </p:nvPr>
        </p:nvSpPr>
        <p:spPr/>
        <p:txBody>
          <a:bodyPr/>
          <a:lstStyle/>
          <a:p>
            <a:fld id="{2615D93E-2784-4DF1-B83B-EDE7499A3006}" type="datetime4">
              <a:rPr lang="en-US" smtClean="0"/>
              <a:t>July 24, 2020</a:t>
            </a:fld>
            <a:endParaRPr lang="en-US"/>
          </a:p>
        </p:txBody>
      </p:sp>
      <p:sp>
        <p:nvSpPr>
          <p:cNvPr id="9" name="Footer Placeholder 8">
            <a:extLst>
              <a:ext uri="{FF2B5EF4-FFF2-40B4-BE49-F238E27FC236}">
                <a16:creationId xmlns:a16="http://schemas.microsoft.com/office/drawing/2014/main" id="{C4A85444-24E1-48CB-A0F4-E930ADF71155}"/>
              </a:ext>
            </a:extLst>
          </p:cNvPr>
          <p:cNvSpPr>
            <a:spLocks noGrp="1"/>
          </p:cNvSpPr>
          <p:nvPr>
            <p:ph type="ftr" sz="quarter" idx="11"/>
          </p:nvPr>
        </p:nvSpPr>
        <p:spPr/>
        <p:txBody>
          <a:bodyPr/>
          <a:lstStyle/>
          <a:p>
            <a:r>
              <a:rPr lang="en-US"/>
              <a:t>VIVEK CHAUDHARY</a:t>
            </a:r>
          </a:p>
        </p:txBody>
      </p:sp>
      <p:sp>
        <p:nvSpPr>
          <p:cNvPr id="11" name="Slide Number Placeholder 10">
            <a:extLst>
              <a:ext uri="{FF2B5EF4-FFF2-40B4-BE49-F238E27FC236}">
                <a16:creationId xmlns:a16="http://schemas.microsoft.com/office/drawing/2014/main" id="{9E1893B9-A1E2-411F-A5FD-649B433A4CC7}"/>
              </a:ext>
            </a:extLst>
          </p:cNvPr>
          <p:cNvSpPr>
            <a:spLocks noGrp="1"/>
          </p:cNvSpPr>
          <p:nvPr>
            <p:ph type="sldNum" sz="quarter" idx="12"/>
          </p:nvPr>
        </p:nvSpPr>
        <p:spPr/>
        <p:txBody>
          <a:bodyPr/>
          <a:lstStyle/>
          <a:p>
            <a:fld id="{3FDA8C67-D14A-4D77-A6CF-4B08F5823F64}" type="slidenum">
              <a:rPr lang="en-US" smtClean="0"/>
              <a:t>19</a:t>
            </a:fld>
            <a:endParaRPr lang="en-US"/>
          </a:p>
        </p:txBody>
      </p:sp>
    </p:spTree>
    <p:extLst>
      <p:ext uri="{BB962C8B-B14F-4D97-AF65-F5344CB8AC3E}">
        <p14:creationId xmlns:p14="http://schemas.microsoft.com/office/powerpoint/2010/main" val="918081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pct20">
          <a:fgClr>
            <a:schemeClr val="accent1"/>
          </a:fgClr>
          <a:bgClr>
            <a:schemeClr val="bg1"/>
          </a:bgClr>
        </a:patt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7C9C78-2BF6-4CFA-B8DC-E80DB3A23C04}"/>
              </a:ext>
            </a:extLst>
          </p:cNvPr>
          <p:cNvSpPr/>
          <p:nvPr/>
        </p:nvSpPr>
        <p:spPr>
          <a:xfrm>
            <a:off x="4501661" y="295422"/>
            <a:ext cx="2954216" cy="63304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Engineering materials</a:t>
            </a:r>
          </a:p>
        </p:txBody>
      </p:sp>
      <p:cxnSp>
        <p:nvCxnSpPr>
          <p:cNvPr id="6" name="Straight Arrow Connector 5">
            <a:extLst>
              <a:ext uri="{FF2B5EF4-FFF2-40B4-BE49-F238E27FC236}">
                <a16:creationId xmlns:a16="http://schemas.microsoft.com/office/drawing/2014/main" id="{D79920D5-16DF-4B66-887D-BF3E50FF52B0}"/>
              </a:ext>
            </a:extLst>
          </p:cNvPr>
          <p:cNvCxnSpPr>
            <a:stCxn id="4" idx="2"/>
          </p:cNvCxnSpPr>
          <p:nvPr/>
        </p:nvCxnSpPr>
        <p:spPr>
          <a:xfrm>
            <a:off x="5978769" y="928468"/>
            <a:ext cx="0" cy="520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FED4294-740A-47A9-9EFB-EB3BCF316A15}"/>
              </a:ext>
            </a:extLst>
          </p:cNvPr>
          <p:cNvCxnSpPr>
            <a:cxnSpLocks/>
          </p:cNvCxnSpPr>
          <p:nvPr/>
        </p:nvCxnSpPr>
        <p:spPr>
          <a:xfrm>
            <a:off x="1742049" y="1448971"/>
            <a:ext cx="8246013"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D8FB859-09D2-49BA-BFEF-9F8C95550B49}"/>
              </a:ext>
            </a:extLst>
          </p:cNvPr>
          <p:cNvCxnSpPr>
            <a:cxnSpLocks/>
          </p:cNvCxnSpPr>
          <p:nvPr/>
        </p:nvCxnSpPr>
        <p:spPr>
          <a:xfrm>
            <a:off x="1742049" y="1448970"/>
            <a:ext cx="0" cy="337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6FA5136-147B-406E-B5B9-09EED29EF4CE}"/>
              </a:ext>
            </a:extLst>
          </p:cNvPr>
          <p:cNvCxnSpPr>
            <a:cxnSpLocks/>
          </p:cNvCxnSpPr>
          <p:nvPr/>
        </p:nvCxnSpPr>
        <p:spPr>
          <a:xfrm>
            <a:off x="5978769" y="1448970"/>
            <a:ext cx="0" cy="337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AAE837-69D0-4165-B4CA-86DFBA27367A}"/>
              </a:ext>
            </a:extLst>
          </p:cNvPr>
          <p:cNvCxnSpPr>
            <a:cxnSpLocks/>
          </p:cNvCxnSpPr>
          <p:nvPr/>
        </p:nvCxnSpPr>
        <p:spPr>
          <a:xfrm>
            <a:off x="9983372" y="1448971"/>
            <a:ext cx="0" cy="337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67E7275-1765-4EEF-82DC-18AB52B66A59}"/>
              </a:ext>
            </a:extLst>
          </p:cNvPr>
          <p:cNvSpPr/>
          <p:nvPr/>
        </p:nvSpPr>
        <p:spPr>
          <a:xfrm>
            <a:off x="138332" y="2002303"/>
            <a:ext cx="2954216" cy="63304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Metals</a:t>
            </a:r>
          </a:p>
        </p:txBody>
      </p:sp>
      <p:sp>
        <p:nvSpPr>
          <p:cNvPr id="19" name="Rectangle 18">
            <a:extLst>
              <a:ext uri="{FF2B5EF4-FFF2-40B4-BE49-F238E27FC236}">
                <a16:creationId xmlns:a16="http://schemas.microsoft.com/office/drawing/2014/main" id="{41D3F974-7FC6-446E-9EC9-20B61EB99C43}"/>
              </a:ext>
            </a:extLst>
          </p:cNvPr>
          <p:cNvSpPr/>
          <p:nvPr/>
        </p:nvSpPr>
        <p:spPr>
          <a:xfrm>
            <a:off x="4318783" y="2002303"/>
            <a:ext cx="2954216" cy="63304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polymers</a:t>
            </a:r>
          </a:p>
        </p:txBody>
      </p:sp>
      <p:sp>
        <p:nvSpPr>
          <p:cNvPr id="20" name="Rectangle 19">
            <a:extLst>
              <a:ext uri="{FF2B5EF4-FFF2-40B4-BE49-F238E27FC236}">
                <a16:creationId xmlns:a16="http://schemas.microsoft.com/office/drawing/2014/main" id="{6D40E1CF-9215-4CE6-927E-661C05DB29F0}"/>
              </a:ext>
            </a:extLst>
          </p:cNvPr>
          <p:cNvSpPr/>
          <p:nvPr/>
        </p:nvSpPr>
        <p:spPr>
          <a:xfrm>
            <a:off x="8499234" y="2002303"/>
            <a:ext cx="2954216" cy="63304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ceramics</a:t>
            </a:r>
          </a:p>
          <a:p>
            <a:pPr algn="ctr"/>
            <a:endParaRPr lang="en-US" dirty="0"/>
          </a:p>
        </p:txBody>
      </p:sp>
      <p:cxnSp>
        <p:nvCxnSpPr>
          <p:cNvPr id="24" name="Straight Connector 23">
            <a:extLst>
              <a:ext uri="{FF2B5EF4-FFF2-40B4-BE49-F238E27FC236}">
                <a16:creationId xmlns:a16="http://schemas.microsoft.com/office/drawing/2014/main" id="{A0C5A8F3-CC45-4340-9F8C-E7F672A7CCBF}"/>
              </a:ext>
            </a:extLst>
          </p:cNvPr>
          <p:cNvCxnSpPr>
            <a:cxnSpLocks/>
          </p:cNvCxnSpPr>
          <p:nvPr/>
        </p:nvCxnSpPr>
        <p:spPr>
          <a:xfrm flipH="1">
            <a:off x="379827" y="2635349"/>
            <a:ext cx="1" cy="3557951"/>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A6F63E6A-1FD0-4BD9-BC8C-39C6AA1E3171}"/>
              </a:ext>
            </a:extLst>
          </p:cNvPr>
          <p:cNvSpPr/>
          <p:nvPr/>
        </p:nvSpPr>
        <p:spPr>
          <a:xfrm>
            <a:off x="621325" y="3101928"/>
            <a:ext cx="1871004" cy="6330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Ferrous </a:t>
            </a:r>
          </a:p>
        </p:txBody>
      </p:sp>
      <p:sp>
        <p:nvSpPr>
          <p:cNvPr id="26" name="Rectangle 25">
            <a:extLst>
              <a:ext uri="{FF2B5EF4-FFF2-40B4-BE49-F238E27FC236}">
                <a16:creationId xmlns:a16="http://schemas.microsoft.com/office/drawing/2014/main" id="{81B803C5-FDDD-4ED7-9EFC-F10CD82EFD39}"/>
              </a:ext>
            </a:extLst>
          </p:cNvPr>
          <p:cNvSpPr/>
          <p:nvPr/>
        </p:nvSpPr>
        <p:spPr>
          <a:xfrm>
            <a:off x="621325" y="4450080"/>
            <a:ext cx="1871004" cy="6330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Non ferrous </a:t>
            </a:r>
          </a:p>
        </p:txBody>
      </p:sp>
      <p:sp>
        <p:nvSpPr>
          <p:cNvPr id="27" name="Rectangle 26">
            <a:extLst>
              <a:ext uri="{FF2B5EF4-FFF2-40B4-BE49-F238E27FC236}">
                <a16:creationId xmlns:a16="http://schemas.microsoft.com/office/drawing/2014/main" id="{414167E2-EF31-4B08-BE95-F0A669C1D1C6}"/>
              </a:ext>
            </a:extLst>
          </p:cNvPr>
          <p:cNvSpPr/>
          <p:nvPr/>
        </p:nvSpPr>
        <p:spPr>
          <a:xfrm>
            <a:off x="621325" y="5866228"/>
            <a:ext cx="1871004" cy="6330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Amorphous</a:t>
            </a:r>
          </a:p>
        </p:txBody>
      </p:sp>
      <p:cxnSp>
        <p:nvCxnSpPr>
          <p:cNvPr id="29" name="Straight Arrow Connector 28">
            <a:extLst>
              <a:ext uri="{FF2B5EF4-FFF2-40B4-BE49-F238E27FC236}">
                <a16:creationId xmlns:a16="http://schemas.microsoft.com/office/drawing/2014/main" id="{C528E9D4-4E79-4E03-917F-493AEE8B335B}"/>
              </a:ext>
            </a:extLst>
          </p:cNvPr>
          <p:cNvCxnSpPr>
            <a:endCxn id="25" idx="1"/>
          </p:cNvCxnSpPr>
          <p:nvPr/>
        </p:nvCxnSpPr>
        <p:spPr>
          <a:xfrm flipV="1">
            <a:off x="379828" y="3418451"/>
            <a:ext cx="241497" cy="10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170B24C-B576-4C64-A2CD-FB87AE64BFBB}"/>
              </a:ext>
            </a:extLst>
          </p:cNvPr>
          <p:cNvCxnSpPr/>
          <p:nvPr/>
        </p:nvCxnSpPr>
        <p:spPr>
          <a:xfrm flipV="1">
            <a:off x="379828" y="4739641"/>
            <a:ext cx="241497" cy="10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AA58D83-333B-47D0-A1D2-E61C375B7336}"/>
              </a:ext>
            </a:extLst>
          </p:cNvPr>
          <p:cNvCxnSpPr/>
          <p:nvPr/>
        </p:nvCxnSpPr>
        <p:spPr>
          <a:xfrm flipV="1">
            <a:off x="379827" y="6182751"/>
            <a:ext cx="241497" cy="10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584EE1D-326A-4E0B-85CF-43EAA4AFA8EA}"/>
              </a:ext>
            </a:extLst>
          </p:cNvPr>
          <p:cNvSpPr txBox="1"/>
          <p:nvPr/>
        </p:nvSpPr>
        <p:spPr>
          <a:xfrm>
            <a:off x="1015234" y="3666978"/>
            <a:ext cx="3486427" cy="369332"/>
          </a:xfrm>
          <a:prstGeom prst="rect">
            <a:avLst/>
          </a:prstGeom>
          <a:noFill/>
        </p:spPr>
        <p:txBody>
          <a:bodyPr wrap="square" rtlCol="0">
            <a:spAutoFit/>
          </a:bodyPr>
          <a:lstStyle/>
          <a:p>
            <a:r>
              <a:rPr lang="en-US" dirty="0"/>
              <a:t>Steels, cast iron, stainless steel etc.</a:t>
            </a:r>
          </a:p>
        </p:txBody>
      </p:sp>
      <p:sp>
        <p:nvSpPr>
          <p:cNvPr id="37" name="TextBox 36">
            <a:extLst>
              <a:ext uri="{FF2B5EF4-FFF2-40B4-BE49-F238E27FC236}">
                <a16:creationId xmlns:a16="http://schemas.microsoft.com/office/drawing/2014/main" id="{6DC9B308-5DD7-4E4D-8A62-69BD0607D775}"/>
              </a:ext>
            </a:extLst>
          </p:cNvPr>
          <p:cNvSpPr txBox="1"/>
          <p:nvPr/>
        </p:nvSpPr>
        <p:spPr>
          <a:xfrm>
            <a:off x="1015234" y="5141632"/>
            <a:ext cx="3725587" cy="369332"/>
          </a:xfrm>
          <a:prstGeom prst="rect">
            <a:avLst/>
          </a:prstGeom>
          <a:noFill/>
        </p:spPr>
        <p:txBody>
          <a:bodyPr wrap="square" rtlCol="0">
            <a:spAutoFit/>
          </a:bodyPr>
          <a:lstStyle/>
          <a:p>
            <a:r>
              <a:rPr lang="en-US" dirty="0"/>
              <a:t>Al, Cu, W,  Ag etc.</a:t>
            </a:r>
          </a:p>
        </p:txBody>
      </p:sp>
      <p:sp>
        <p:nvSpPr>
          <p:cNvPr id="38" name="TextBox 37">
            <a:extLst>
              <a:ext uri="{FF2B5EF4-FFF2-40B4-BE49-F238E27FC236}">
                <a16:creationId xmlns:a16="http://schemas.microsoft.com/office/drawing/2014/main" id="{0A154C7D-C03C-4C79-89F3-1E686A06DB38}"/>
              </a:ext>
            </a:extLst>
          </p:cNvPr>
          <p:cNvSpPr txBox="1"/>
          <p:nvPr/>
        </p:nvSpPr>
        <p:spPr>
          <a:xfrm>
            <a:off x="1125431" y="6485206"/>
            <a:ext cx="3725587" cy="369332"/>
          </a:xfrm>
          <a:prstGeom prst="rect">
            <a:avLst/>
          </a:prstGeom>
          <a:noFill/>
        </p:spPr>
        <p:txBody>
          <a:bodyPr wrap="square" rtlCol="0">
            <a:spAutoFit/>
          </a:bodyPr>
          <a:lstStyle/>
          <a:p>
            <a:r>
              <a:rPr lang="en-US" dirty="0"/>
              <a:t>Gels, glasses etc.</a:t>
            </a:r>
          </a:p>
        </p:txBody>
      </p:sp>
      <p:sp>
        <p:nvSpPr>
          <p:cNvPr id="39" name="Rectangle 38">
            <a:extLst>
              <a:ext uri="{FF2B5EF4-FFF2-40B4-BE49-F238E27FC236}">
                <a16:creationId xmlns:a16="http://schemas.microsoft.com/office/drawing/2014/main" id="{78E11A58-D25C-4A81-AC14-F8EE4AD4F545}"/>
              </a:ext>
            </a:extLst>
          </p:cNvPr>
          <p:cNvSpPr/>
          <p:nvPr/>
        </p:nvSpPr>
        <p:spPr>
          <a:xfrm>
            <a:off x="5009273" y="3121842"/>
            <a:ext cx="1980039" cy="545136"/>
          </a:xfrm>
          <a:prstGeom prst="rect">
            <a:avLst/>
          </a:prstGeom>
          <a:solidFill>
            <a:srgbClr val="9900CC"/>
          </a:solidFill>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bg1"/>
                </a:solidFill>
              </a:rPr>
              <a:t>thermoplastics</a:t>
            </a:r>
          </a:p>
        </p:txBody>
      </p:sp>
      <p:cxnSp>
        <p:nvCxnSpPr>
          <p:cNvPr id="40" name="Straight Connector 39">
            <a:extLst>
              <a:ext uri="{FF2B5EF4-FFF2-40B4-BE49-F238E27FC236}">
                <a16:creationId xmlns:a16="http://schemas.microsoft.com/office/drawing/2014/main" id="{030DCBE0-E78B-4397-9A15-FEFED07355C9}"/>
              </a:ext>
            </a:extLst>
          </p:cNvPr>
          <p:cNvCxnSpPr>
            <a:cxnSpLocks/>
          </p:cNvCxnSpPr>
          <p:nvPr/>
        </p:nvCxnSpPr>
        <p:spPr>
          <a:xfrm flipH="1">
            <a:off x="4740820" y="2635349"/>
            <a:ext cx="1" cy="3557951"/>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E884E6E-D410-40CE-8E6B-DA8B5E5DE117}"/>
              </a:ext>
            </a:extLst>
          </p:cNvPr>
          <p:cNvCxnSpPr/>
          <p:nvPr/>
        </p:nvCxnSpPr>
        <p:spPr>
          <a:xfrm flipV="1">
            <a:off x="4740821" y="3418451"/>
            <a:ext cx="241497" cy="10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2249E15-5EAE-4975-9455-A5C0541156AB}"/>
              </a:ext>
            </a:extLst>
          </p:cNvPr>
          <p:cNvCxnSpPr/>
          <p:nvPr/>
        </p:nvCxnSpPr>
        <p:spPr>
          <a:xfrm flipV="1">
            <a:off x="4740821" y="4739641"/>
            <a:ext cx="241497" cy="10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31F5545-D9EC-49D1-8572-F587253ED444}"/>
              </a:ext>
            </a:extLst>
          </p:cNvPr>
          <p:cNvCxnSpPr/>
          <p:nvPr/>
        </p:nvCxnSpPr>
        <p:spPr>
          <a:xfrm flipV="1">
            <a:off x="4740820" y="6182751"/>
            <a:ext cx="241497" cy="10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EA60AFE-4A71-44FB-9AB3-351D1C2BB332}"/>
              </a:ext>
            </a:extLst>
          </p:cNvPr>
          <p:cNvSpPr/>
          <p:nvPr/>
        </p:nvSpPr>
        <p:spPr>
          <a:xfrm>
            <a:off x="5016890" y="4414324"/>
            <a:ext cx="1980039" cy="545136"/>
          </a:xfrm>
          <a:prstGeom prst="rect">
            <a:avLst/>
          </a:prstGeom>
          <a:solidFill>
            <a:srgbClr val="9900CC"/>
          </a:solidFill>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bg1"/>
                </a:solidFill>
              </a:rPr>
              <a:t>thermosets</a:t>
            </a:r>
          </a:p>
        </p:txBody>
      </p:sp>
      <p:sp>
        <p:nvSpPr>
          <p:cNvPr id="45" name="Rectangle 44">
            <a:extLst>
              <a:ext uri="{FF2B5EF4-FFF2-40B4-BE49-F238E27FC236}">
                <a16:creationId xmlns:a16="http://schemas.microsoft.com/office/drawing/2014/main" id="{B230AE34-32EE-454F-9E5A-F42C1B3E2C25}"/>
              </a:ext>
            </a:extLst>
          </p:cNvPr>
          <p:cNvSpPr/>
          <p:nvPr/>
        </p:nvSpPr>
        <p:spPr>
          <a:xfrm>
            <a:off x="5016890" y="5866228"/>
            <a:ext cx="1980039" cy="545136"/>
          </a:xfrm>
          <a:prstGeom prst="rect">
            <a:avLst/>
          </a:prstGeom>
          <a:solidFill>
            <a:srgbClr val="9900CC"/>
          </a:solidFill>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bg1"/>
                </a:solidFill>
              </a:rPr>
              <a:t>elastomers</a:t>
            </a:r>
          </a:p>
        </p:txBody>
      </p:sp>
      <p:sp>
        <p:nvSpPr>
          <p:cNvPr id="46" name="TextBox 45">
            <a:extLst>
              <a:ext uri="{FF2B5EF4-FFF2-40B4-BE49-F238E27FC236}">
                <a16:creationId xmlns:a16="http://schemas.microsoft.com/office/drawing/2014/main" id="{A42EA0EB-EF25-45F8-BA9F-242B5259071F}"/>
              </a:ext>
            </a:extLst>
          </p:cNvPr>
          <p:cNvSpPr txBox="1"/>
          <p:nvPr/>
        </p:nvSpPr>
        <p:spPr>
          <a:xfrm>
            <a:off x="5246098" y="3666978"/>
            <a:ext cx="3486427" cy="369332"/>
          </a:xfrm>
          <a:prstGeom prst="rect">
            <a:avLst/>
          </a:prstGeom>
          <a:noFill/>
        </p:spPr>
        <p:txBody>
          <a:bodyPr wrap="square" rtlCol="0">
            <a:spAutoFit/>
          </a:bodyPr>
          <a:lstStyle/>
          <a:p>
            <a:r>
              <a:rPr lang="en-US" dirty="0"/>
              <a:t>Nylons, PVC, polyethylene etc.</a:t>
            </a:r>
          </a:p>
        </p:txBody>
      </p:sp>
      <p:sp>
        <p:nvSpPr>
          <p:cNvPr id="47" name="TextBox 46">
            <a:extLst>
              <a:ext uri="{FF2B5EF4-FFF2-40B4-BE49-F238E27FC236}">
                <a16:creationId xmlns:a16="http://schemas.microsoft.com/office/drawing/2014/main" id="{BAD9B737-E59F-48AA-9ACD-F13CBFDD0935}"/>
              </a:ext>
            </a:extLst>
          </p:cNvPr>
          <p:cNvSpPr txBox="1"/>
          <p:nvPr/>
        </p:nvSpPr>
        <p:spPr>
          <a:xfrm>
            <a:off x="5253715" y="4993374"/>
            <a:ext cx="3486427" cy="369332"/>
          </a:xfrm>
          <a:prstGeom prst="rect">
            <a:avLst/>
          </a:prstGeom>
          <a:noFill/>
        </p:spPr>
        <p:txBody>
          <a:bodyPr wrap="square" rtlCol="0">
            <a:spAutoFit/>
          </a:bodyPr>
          <a:lstStyle/>
          <a:p>
            <a:r>
              <a:rPr lang="en-US" dirty="0"/>
              <a:t>Epoxies, phenolics, </a:t>
            </a:r>
            <a:r>
              <a:rPr lang="en-US" dirty="0" err="1"/>
              <a:t>polymides</a:t>
            </a:r>
            <a:r>
              <a:rPr lang="en-US" dirty="0"/>
              <a:t> etc.</a:t>
            </a:r>
          </a:p>
        </p:txBody>
      </p:sp>
      <p:sp>
        <p:nvSpPr>
          <p:cNvPr id="48" name="TextBox 47">
            <a:extLst>
              <a:ext uri="{FF2B5EF4-FFF2-40B4-BE49-F238E27FC236}">
                <a16:creationId xmlns:a16="http://schemas.microsoft.com/office/drawing/2014/main" id="{02FD47CC-CF9E-419F-8C01-31CD920735A9}"/>
              </a:ext>
            </a:extLst>
          </p:cNvPr>
          <p:cNvSpPr txBox="1"/>
          <p:nvPr/>
        </p:nvSpPr>
        <p:spPr>
          <a:xfrm>
            <a:off x="5293574" y="6365590"/>
            <a:ext cx="3486427" cy="369332"/>
          </a:xfrm>
          <a:prstGeom prst="rect">
            <a:avLst/>
          </a:prstGeom>
          <a:noFill/>
        </p:spPr>
        <p:txBody>
          <a:bodyPr wrap="square" rtlCol="0">
            <a:spAutoFit/>
          </a:bodyPr>
          <a:lstStyle/>
          <a:p>
            <a:r>
              <a:rPr lang="en-US" dirty="0"/>
              <a:t>Rubber, silicones etc.</a:t>
            </a:r>
          </a:p>
        </p:txBody>
      </p:sp>
      <p:sp>
        <p:nvSpPr>
          <p:cNvPr id="49" name="TextBox 48">
            <a:extLst>
              <a:ext uri="{FF2B5EF4-FFF2-40B4-BE49-F238E27FC236}">
                <a16:creationId xmlns:a16="http://schemas.microsoft.com/office/drawing/2014/main" id="{61538672-5503-4C61-8E7C-D9A30E36593A}"/>
              </a:ext>
            </a:extLst>
          </p:cNvPr>
          <p:cNvSpPr txBox="1"/>
          <p:nvPr/>
        </p:nvSpPr>
        <p:spPr>
          <a:xfrm>
            <a:off x="8523857" y="2781831"/>
            <a:ext cx="2364537" cy="1200329"/>
          </a:xfrm>
          <a:prstGeom prst="rect">
            <a:avLst/>
          </a:prstGeom>
          <a:noFill/>
        </p:spPr>
        <p:txBody>
          <a:bodyPr wrap="square" rtlCol="0">
            <a:spAutoFit/>
          </a:bodyPr>
          <a:lstStyle/>
          <a:p>
            <a:r>
              <a:rPr lang="en-US" dirty="0"/>
              <a:t>Oxides, nitrides, carbides, glass ceramics, graphite , diamond</a:t>
            </a:r>
          </a:p>
        </p:txBody>
      </p:sp>
      <p:sp>
        <p:nvSpPr>
          <p:cNvPr id="2" name="Date Placeholder 1">
            <a:extLst>
              <a:ext uri="{FF2B5EF4-FFF2-40B4-BE49-F238E27FC236}">
                <a16:creationId xmlns:a16="http://schemas.microsoft.com/office/drawing/2014/main" id="{CAF56169-80D2-4B66-ABE0-50D4EC32FC27}"/>
              </a:ext>
            </a:extLst>
          </p:cNvPr>
          <p:cNvSpPr>
            <a:spLocks noGrp="1"/>
          </p:cNvSpPr>
          <p:nvPr>
            <p:ph type="dt" sz="half" idx="10"/>
          </p:nvPr>
        </p:nvSpPr>
        <p:spPr/>
        <p:txBody>
          <a:bodyPr/>
          <a:lstStyle/>
          <a:p>
            <a:fld id="{A45A4C1B-F639-4B5F-906B-5BA10B493077}" type="datetime4">
              <a:rPr lang="en-US" smtClean="0"/>
              <a:t>July 24, 2020</a:t>
            </a:fld>
            <a:endParaRPr lang="en-US"/>
          </a:p>
        </p:txBody>
      </p:sp>
      <p:sp>
        <p:nvSpPr>
          <p:cNvPr id="3" name="Footer Placeholder 2">
            <a:extLst>
              <a:ext uri="{FF2B5EF4-FFF2-40B4-BE49-F238E27FC236}">
                <a16:creationId xmlns:a16="http://schemas.microsoft.com/office/drawing/2014/main" id="{E8F8598E-EECF-455A-9964-2BEE9805D489}"/>
              </a:ext>
            </a:extLst>
          </p:cNvPr>
          <p:cNvSpPr>
            <a:spLocks noGrp="1"/>
          </p:cNvSpPr>
          <p:nvPr>
            <p:ph type="ftr" sz="quarter" idx="11"/>
          </p:nvPr>
        </p:nvSpPr>
        <p:spPr/>
        <p:txBody>
          <a:bodyPr/>
          <a:lstStyle/>
          <a:p>
            <a:r>
              <a:rPr lang="en-US"/>
              <a:t>VIVEK CHAUDHARY</a:t>
            </a:r>
          </a:p>
        </p:txBody>
      </p:sp>
      <p:sp>
        <p:nvSpPr>
          <p:cNvPr id="5" name="Slide Number Placeholder 4">
            <a:extLst>
              <a:ext uri="{FF2B5EF4-FFF2-40B4-BE49-F238E27FC236}">
                <a16:creationId xmlns:a16="http://schemas.microsoft.com/office/drawing/2014/main" id="{139563C8-3E1B-449A-BDC7-77CCB06E02CE}"/>
              </a:ext>
            </a:extLst>
          </p:cNvPr>
          <p:cNvSpPr>
            <a:spLocks noGrp="1"/>
          </p:cNvSpPr>
          <p:nvPr>
            <p:ph type="sldNum" sz="quarter" idx="12"/>
          </p:nvPr>
        </p:nvSpPr>
        <p:spPr/>
        <p:txBody>
          <a:bodyPr/>
          <a:lstStyle/>
          <a:p>
            <a:fld id="{3FDA8C67-D14A-4D77-A6CF-4B08F5823F64}" type="slidenum">
              <a:rPr lang="en-US" smtClean="0"/>
              <a:t>2</a:t>
            </a:fld>
            <a:endParaRPr lang="en-US"/>
          </a:p>
        </p:txBody>
      </p:sp>
    </p:spTree>
    <p:extLst>
      <p:ext uri="{BB962C8B-B14F-4D97-AF65-F5344CB8AC3E}">
        <p14:creationId xmlns:p14="http://schemas.microsoft.com/office/powerpoint/2010/main" val="42059795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40000"/>
                <a:lumOff val="60000"/>
              </a:schemeClr>
            </a:gs>
            <a:gs pos="0">
              <a:schemeClr val="accent1">
                <a:lumMod val="5000"/>
                <a:lumOff val="95000"/>
              </a:schemeClr>
            </a:gs>
            <a:gs pos="0">
              <a:schemeClr val="accent1">
                <a:lumMod val="45000"/>
                <a:lumOff val="55000"/>
              </a:schemeClr>
            </a:gs>
            <a:gs pos="83000">
              <a:schemeClr val="accent1">
                <a:lumMod val="45000"/>
                <a:lumOff val="55000"/>
              </a:schemeClr>
            </a:gs>
            <a:gs pos="98937">
              <a:srgbClr val="C6D4ED"/>
            </a:gs>
            <a:gs pos="97875">
              <a:srgbClr val="C4D3EC"/>
            </a:gs>
            <a:gs pos="95750">
              <a:srgbClr val="C0D0EB"/>
            </a:gs>
            <a:gs pos="91500">
              <a:srgbClr val="B9CBE9"/>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0140013-0E6D-4679-AC6A-56125E143BF8}"/>
              </a:ext>
            </a:extLst>
          </p:cNvPr>
          <p:cNvSpPr/>
          <p:nvPr/>
        </p:nvSpPr>
        <p:spPr>
          <a:xfrm>
            <a:off x="9934645" y="2219178"/>
            <a:ext cx="1819205" cy="12098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Title 3">
            <a:extLst>
              <a:ext uri="{FF2B5EF4-FFF2-40B4-BE49-F238E27FC236}">
                <a16:creationId xmlns:a16="http://schemas.microsoft.com/office/drawing/2014/main" id="{65AF0D87-9BF6-4E76-9392-F31507353475}"/>
              </a:ext>
            </a:extLst>
          </p:cNvPr>
          <p:cNvSpPr>
            <a:spLocks noGrp="1"/>
          </p:cNvSpPr>
          <p:nvPr>
            <p:ph type="title"/>
          </p:nvPr>
        </p:nvSpPr>
        <p:spPr/>
        <p:txBody>
          <a:bodyPr/>
          <a:lstStyle/>
          <a:p>
            <a:r>
              <a:rPr lang="en-US"/>
              <a:t>Body centered cubic structure</a:t>
            </a:r>
            <a:endParaRPr lang="en-US" dirty="0"/>
          </a:p>
        </p:txBody>
      </p:sp>
      <p:sp>
        <p:nvSpPr>
          <p:cNvPr id="5" name="Content Placeholder 4">
            <a:extLst>
              <a:ext uri="{FF2B5EF4-FFF2-40B4-BE49-F238E27FC236}">
                <a16:creationId xmlns:a16="http://schemas.microsoft.com/office/drawing/2014/main" id="{5EB5CD51-6C19-495A-A430-309CCF201B41}"/>
              </a:ext>
            </a:extLst>
          </p:cNvPr>
          <p:cNvSpPr>
            <a:spLocks noGrp="1"/>
          </p:cNvSpPr>
          <p:nvPr>
            <p:ph idx="1"/>
          </p:nvPr>
        </p:nvSpPr>
        <p:spPr/>
        <p:txBody>
          <a:bodyPr>
            <a:normAutofit lnSpcReduction="10000"/>
          </a:bodyPr>
          <a:lstStyle/>
          <a:p>
            <a:r>
              <a:rPr lang="en-US"/>
              <a:t>Atoms located at all eight corners and a single atom at the cube center.</a:t>
            </a:r>
          </a:p>
          <a:p>
            <a:r>
              <a:rPr lang="en-US"/>
              <a:t>unit cell length </a:t>
            </a:r>
            <a:r>
              <a:rPr lang="en-US" i="1"/>
              <a:t>a </a:t>
            </a:r>
            <a:r>
              <a:rPr lang="en-US"/>
              <a:t>and atomic radius </a:t>
            </a:r>
            <a:r>
              <a:rPr lang="en-US" i="1"/>
              <a:t>R </a:t>
            </a:r>
            <a:r>
              <a:rPr lang="en-US"/>
              <a:t>are related through</a:t>
            </a:r>
          </a:p>
          <a:p>
            <a:r>
              <a:rPr lang="en-US"/>
              <a:t>Chromium, iron, tungsten exhibit a BCC structure.</a:t>
            </a:r>
          </a:p>
          <a:p>
            <a:r>
              <a:rPr lang="en-US"/>
              <a:t>Two atoms are associated with each BCC unit cell: the equivalent of one atom from the eight corners, each of which is shared among eight unit cells, and the single center atom, which is wholly contained within its cell.</a:t>
            </a:r>
          </a:p>
          <a:p>
            <a:r>
              <a:rPr lang="en-US"/>
              <a:t>The coordination number for the BCC crystal structure is 8.</a:t>
            </a:r>
          </a:p>
          <a:p>
            <a:r>
              <a:rPr lang="en-US"/>
              <a:t>Atomic packing factor for BCC is 0.68.</a:t>
            </a:r>
            <a:endParaRPr lang="en-US" dirty="0"/>
          </a:p>
        </p:txBody>
      </p:sp>
      <p:pic>
        <p:nvPicPr>
          <p:cNvPr id="3" name="Picture 2">
            <a:extLst>
              <a:ext uri="{FF2B5EF4-FFF2-40B4-BE49-F238E27FC236}">
                <a16:creationId xmlns:a16="http://schemas.microsoft.com/office/drawing/2014/main" id="{412F181D-9C78-4E30-81D7-60A2F8BC29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3698" y="2300953"/>
            <a:ext cx="1675054" cy="1046272"/>
          </a:xfrm>
          <a:prstGeom prst="rect">
            <a:avLst/>
          </a:prstGeom>
        </p:spPr>
      </p:pic>
      <p:sp>
        <p:nvSpPr>
          <p:cNvPr id="2" name="Date Placeholder 1">
            <a:extLst>
              <a:ext uri="{FF2B5EF4-FFF2-40B4-BE49-F238E27FC236}">
                <a16:creationId xmlns:a16="http://schemas.microsoft.com/office/drawing/2014/main" id="{4D70CC66-21A1-4835-964C-BA13FD8E1234}"/>
              </a:ext>
            </a:extLst>
          </p:cNvPr>
          <p:cNvSpPr>
            <a:spLocks noGrp="1"/>
          </p:cNvSpPr>
          <p:nvPr>
            <p:ph type="dt" sz="half" idx="10"/>
          </p:nvPr>
        </p:nvSpPr>
        <p:spPr/>
        <p:txBody>
          <a:bodyPr/>
          <a:lstStyle/>
          <a:p>
            <a:fld id="{75737E0D-370A-4533-8B18-B69D3AD91165}" type="datetime4">
              <a:rPr lang="en-US" smtClean="0"/>
              <a:t>July 24, 2020</a:t>
            </a:fld>
            <a:endParaRPr lang="en-US"/>
          </a:p>
        </p:txBody>
      </p:sp>
      <p:sp>
        <p:nvSpPr>
          <p:cNvPr id="6" name="Footer Placeholder 5">
            <a:extLst>
              <a:ext uri="{FF2B5EF4-FFF2-40B4-BE49-F238E27FC236}">
                <a16:creationId xmlns:a16="http://schemas.microsoft.com/office/drawing/2014/main" id="{7AB664C0-3B7B-4949-A3B9-FF95F9AC792A}"/>
              </a:ext>
            </a:extLst>
          </p:cNvPr>
          <p:cNvSpPr>
            <a:spLocks noGrp="1"/>
          </p:cNvSpPr>
          <p:nvPr>
            <p:ph type="ftr" sz="quarter" idx="11"/>
          </p:nvPr>
        </p:nvSpPr>
        <p:spPr/>
        <p:txBody>
          <a:bodyPr/>
          <a:lstStyle/>
          <a:p>
            <a:r>
              <a:rPr lang="en-US"/>
              <a:t>VIVEK CHAUDHARY</a:t>
            </a:r>
          </a:p>
        </p:txBody>
      </p:sp>
      <p:sp>
        <p:nvSpPr>
          <p:cNvPr id="8" name="Slide Number Placeholder 7">
            <a:extLst>
              <a:ext uri="{FF2B5EF4-FFF2-40B4-BE49-F238E27FC236}">
                <a16:creationId xmlns:a16="http://schemas.microsoft.com/office/drawing/2014/main" id="{485AC710-B2FC-46B8-A383-808FB26E89CC}"/>
              </a:ext>
            </a:extLst>
          </p:cNvPr>
          <p:cNvSpPr>
            <a:spLocks noGrp="1"/>
          </p:cNvSpPr>
          <p:nvPr>
            <p:ph type="sldNum" sz="quarter" idx="12"/>
          </p:nvPr>
        </p:nvSpPr>
        <p:spPr/>
        <p:txBody>
          <a:bodyPr/>
          <a:lstStyle/>
          <a:p>
            <a:fld id="{3FDA8C67-D14A-4D77-A6CF-4B08F5823F64}" type="slidenum">
              <a:rPr lang="en-US" smtClean="0"/>
              <a:t>20</a:t>
            </a:fld>
            <a:endParaRPr lang="en-US"/>
          </a:p>
        </p:txBody>
      </p:sp>
    </p:spTree>
    <p:extLst>
      <p:ext uri="{BB962C8B-B14F-4D97-AF65-F5344CB8AC3E}">
        <p14:creationId xmlns:p14="http://schemas.microsoft.com/office/powerpoint/2010/main" val="3446776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 table, person, sitting&#10;&#10;Description automatically generated">
            <a:extLst>
              <a:ext uri="{FF2B5EF4-FFF2-40B4-BE49-F238E27FC236}">
                <a16:creationId xmlns:a16="http://schemas.microsoft.com/office/drawing/2014/main" id="{205BFA3F-B78C-4189-A2A0-FE5C8E908A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178" y="844061"/>
            <a:ext cx="11563643" cy="4811151"/>
          </a:xfrm>
          <a:prstGeom prst="rect">
            <a:avLst/>
          </a:prstGeom>
        </p:spPr>
      </p:pic>
      <p:cxnSp>
        <p:nvCxnSpPr>
          <p:cNvPr id="7" name="Straight Arrow Connector 6">
            <a:extLst>
              <a:ext uri="{FF2B5EF4-FFF2-40B4-BE49-F238E27FC236}">
                <a16:creationId xmlns:a16="http://schemas.microsoft.com/office/drawing/2014/main" id="{3022823C-1F18-4923-B004-FA952DCC259B}"/>
              </a:ext>
            </a:extLst>
          </p:cNvPr>
          <p:cNvCxnSpPr>
            <a:cxnSpLocks/>
          </p:cNvCxnSpPr>
          <p:nvPr/>
        </p:nvCxnSpPr>
        <p:spPr>
          <a:xfrm flipV="1">
            <a:off x="4234376" y="1519311"/>
            <a:ext cx="2489981" cy="2398542"/>
          </a:xfrm>
          <a:prstGeom prst="straightConnector1">
            <a:avLst/>
          </a:prstGeom>
          <a:ln>
            <a:solidFill>
              <a:srgbClr val="FF0000"/>
            </a:solidFill>
            <a:headEnd type="arrow" w="med" len="med"/>
            <a:tailEnd type="arrow" w="med" len="med"/>
          </a:ln>
          <a:effectLst>
            <a:glow rad="139700">
              <a:schemeClr val="accent3">
                <a:satMod val="175000"/>
                <a:alpha val="40000"/>
              </a:schemeClr>
            </a:glow>
          </a:effectLst>
        </p:spPr>
        <p:style>
          <a:lnRef idx="3">
            <a:schemeClr val="accent2"/>
          </a:lnRef>
          <a:fillRef idx="0">
            <a:schemeClr val="accent2"/>
          </a:fillRef>
          <a:effectRef idx="2">
            <a:schemeClr val="accent2"/>
          </a:effectRef>
          <a:fontRef idx="minor">
            <a:schemeClr val="tx1"/>
          </a:fontRef>
        </p:style>
      </p:cxnSp>
      <p:cxnSp>
        <p:nvCxnSpPr>
          <p:cNvPr id="10" name="Straight Arrow Connector 9">
            <a:extLst>
              <a:ext uri="{FF2B5EF4-FFF2-40B4-BE49-F238E27FC236}">
                <a16:creationId xmlns:a16="http://schemas.microsoft.com/office/drawing/2014/main" id="{31E1C5CF-148A-4765-B519-764A4B2E756A}"/>
              </a:ext>
            </a:extLst>
          </p:cNvPr>
          <p:cNvCxnSpPr/>
          <p:nvPr/>
        </p:nvCxnSpPr>
        <p:spPr>
          <a:xfrm flipV="1">
            <a:off x="4325815" y="3559126"/>
            <a:ext cx="2307101" cy="358727"/>
          </a:xfrm>
          <a:prstGeom prst="straightConnector1">
            <a:avLst/>
          </a:prstGeom>
          <a:ln>
            <a:solidFill>
              <a:srgbClr val="FF0000"/>
            </a:solidFill>
            <a:headEnd type="triangle"/>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7B83A288-E7DE-4003-AC72-005FA623EB06}"/>
                  </a:ext>
                </a:extLst>
              </p14:cNvPr>
              <p14:cNvContentPartPr/>
              <p14:nvPr/>
            </p14:nvContentPartPr>
            <p14:xfrm>
              <a:off x="4929120" y="392760"/>
              <a:ext cx="3759840" cy="3795480"/>
            </p14:xfrm>
          </p:contentPart>
        </mc:Choice>
        <mc:Fallback xmlns="">
          <p:pic>
            <p:nvPicPr>
              <p:cNvPr id="12" name="Ink 11">
                <a:extLst>
                  <a:ext uri="{FF2B5EF4-FFF2-40B4-BE49-F238E27FC236}">
                    <a16:creationId xmlns:a16="http://schemas.microsoft.com/office/drawing/2014/main" id="{7B83A288-E7DE-4003-AC72-005FA623EB06}"/>
                  </a:ext>
                </a:extLst>
              </p:cNvPr>
              <p:cNvPicPr/>
              <p:nvPr/>
            </p:nvPicPr>
            <p:blipFill>
              <a:blip r:embed="rId4"/>
              <a:stretch>
                <a:fillRect/>
              </a:stretch>
            </p:blipFill>
            <p:spPr>
              <a:xfrm>
                <a:off x="4919760" y="383400"/>
                <a:ext cx="3778560" cy="3814200"/>
              </a:xfrm>
              <a:prstGeom prst="rect">
                <a:avLst/>
              </a:prstGeom>
            </p:spPr>
          </p:pic>
        </mc:Fallback>
      </mc:AlternateContent>
      <p:pic>
        <p:nvPicPr>
          <p:cNvPr id="3" name="Picture 2" descr="A picture containing person, water, table, standing&#10;&#10;Description automatically generated">
            <a:extLst>
              <a:ext uri="{FF2B5EF4-FFF2-40B4-BE49-F238E27FC236}">
                <a16:creationId xmlns:a16="http://schemas.microsoft.com/office/drawing/2014/main" id="{EF34C715-FA7E-4464-B088-839F37A3CC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7418" y="18470"/>
            <a:ext cx="7754432" cy="4544059"/>
          </a:xfrm>
          <a:prstGeom prst="rect">
            <a:avLst/>
          </a:prstGeom>
        </p:spPr>
      </p:pic>
      <p:sp>
        <p:nvSpPr>
          <p:cNvPr id="2" name="Date Placeholder 1">
            <a:extLst>
              <a:ext uri="{FF2B5EF4-FFF2-40B4-BE49-F238E27FC236}">
                <a16:creationId xmlns:a16="http://schemas.microsoft.com/office/drawing/2014/main" id="{806EB93B-8DED-42C4-ACEF-C486FCE9145B}"/>
              </a:ext>
            </a:extLst>
          </p:cNvPr>
          <p:cNvSpPr>
            <a:spLocks noGrp="1"/>
          </p:cNvSpPr>
          <p:nvPr>
            <p:ph type="dt" sz="half" idx="10"/>
          </p:nvPr>
        </p:nvSpPr>
        <p:spPr/>
        <p:txBody>
          <a:bodyPr/>
          <a:lstStyle/>
          <a:p>
            <a:fld id="{6BC64DEC-DEF4-4B82-B2CE-9DF9DC842EEC}" type="datetime4">
              <a:rPr lang="en-US" smtClean="0"/>
              <a:t>July 24, 2020</a:t>
            </a:fld>
            <a:endParaRPr lang="en-US"/>
          </a:p>
        </p:txBody>
      </p:sp>
      <p:sp>
        <p:nvSpPr>
          <p:cNvPr id="4" name="Footer Placeholder 3">
            <a:extLst>
              <a:ext uri="{FF2B5EF4-FFF2-40B4-BE49-F238E27FC236}">
                <a16:creationId xmlns:a16="http://schemas.microsoft.com/office/drawing/2014/main" id="{552ECF17-1BF0-44E6-93D9-CB69F5DBCF92}"/>
              </a:ext>
            </a:extLst>
          </p:cNvPr>
          <p:cNvSpPr>
            <a:spLocks noGrp="1"/>
          </p:cNvSpPr>
          <p:nvPr>
            <p:ph type="ftr" sz="quarter" idx="11"/>
          </p:nvPr>
        </p:nvSpPr>
        <p:spPr/>
        <p:txBody>
          <a:bodyPr/>
          <a:lstStyle/>
          <a:p>
            <a:r>
              <a:rPr lang="en-US"/>
              <a:t>VIVEK CHAUDHARY</a:t>
            </a:r>
          </a:p>
        </p:txBody>
      </p:sp>
      <p:sp>
        <p:nvSpPr>
          <p:cNvPr id="6" name="Slide Number Placeholder 5">
            <a:extLst>
              <a:ext uri="{FF2B5EF4-FFF2-40B4-BE49-F238E27FC236}">
                <a16:creationId xmlns:a16="http://schemas.microsoft.com/office/drawing/2014/main" id="{1C715089-A484-43DF-AFEC-ED8E90783710}"/>
              </a:ext>
            </a:extLst>
          </p:cNvPr>
          <p:cNvSpPr>
            <a:spLocks noGrp="1"/>
          </p:cNvSpPr>
          <p:nvPr>
            <p:ph type="sldNum" sz="quarter" idx="12"/>
          </p:nvPr>
        </p:nvSpPr>
        <p:spPr/>
        <p:txBody>
          <a:bodyPr/>
          <a:lstStyle/>
          <a:p>
            <a:fld id="{3FDA8C67-D14A-4D77-A6CF-4B08F5823F64}" type="slidenum">
              <a:rPr lang="en-US" smtClean="0"/>
              <a:t>21</a:t>
            </a:fld>
            <a:endParaRPr lang="en-US"/>
          </a:p>
        </p:txBody>
      </p:sp>
    </p:spTree>
    <p:extLst>
      <p:ext uri="{BB962C8B-B14F-4D97-AF65-F5344CB8AC3E}">
        <p14:creationId xmlns:p14="http://schemas.microsoft.com/office/powerpoint/2010/main" val="37631989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F7EF4-1AE6-4055-893C-4AC7BFB256F9}"/>
              </a:ext>
            </a:extLst>
          </p:cNvPr>
          <p:cNvSpPr>
            <a:spLocks noGrp="1"/>
          </p:cNvSpPr>
          <p:nvPr>
            <p:ph type="title"/>
          </p:nvPr>
        </p:nvSpPr>
        <p:spPr/>
        <p:txBody>
          <a:bodyPr/>
          <a:lstStyle/>
          <a:p>
            <a:r>
              <a:rPr lang="en-US" dirty="0"/>
              <a:t>Face centered cubic structure (FCC)</a:t>
            </a:r>
          </a:p>
        </p:txBody>
      </p:sp>
      <p:sp>
        <p:nvSpPr>
          <p:cNvPr id="3" name="Content Placeholder 2">
            <a:extLst>
              <a:ext uri="{FF2B5EF4-FFF2-40B4-BE49-F238E27FC236}">
                <a16:creationId xmlns:a16="http://schemas.microsoft.com/office/drawing/2014/main" id="{BCA44BC7-3362-417C-B0E5-41524BC792C0}"/>
              </a:ext>
            </a:extLst>
          </p:cNvPr>
          <p:cNvSpPr>
            <a:spLocks noGrp="1"/>
          </p:cNvSpPr>
          <p:nvPr>
            <p:ph idx="1"/>
          </p:nvPr>
        </p:nvSpPr>
        <p:spPr/>
        <p:txBody>
          <a:bodyPr/>
          <a:lstStyle/>
          <a:p>
            <a:r>
              <a:rPr lang="en-US" dirty="0"/>
              <a:t>The crystal structure found for many metals has a unit cell of cubic geometry, with atoms located at each of the corners and the centers of all the cube faces.</a:t>
            </a:r>
          </a:p>
          <a:p>
            <a:r>
              <a:rPr lang="en-US" dirty="0"/>
              <a:t>Some of the familiar metals having this crystal structure are copper, aluminum, silver, and gold.</a:t>
            </a:r>
          </a:p>
          <a:p>
            <a:r>
              <a:rPr lang="en-US" dirty="0"/>
              <a:t>Coordination number = 12</a:t>
            </a:r>
          </a:p>
          <a:p>
            <a:r>
              <a:rPr lang="en-US" dirty="0"/>
              <a:t>Number of atoms within unit cell = 4 </a:t>
            </a:r>
          </a:p>
          <a:p>
            <a:endParaRPr lang="en-US" dirty="0"/>
          </a:p>
        </p:txBody>
      </p:sp>
      <p:sp>
        <p:nvSpPr>
          <p:cNvPr id="4" name="Date Placeholder 3">
            <a:extLst>
              <a:ext uri="{FF2B5EF4-FFF2-40B4-BE49-F238E27FC236}">
                <a16:creationId xmlns:a16="http://schemas.microsoft.com/office/drawing/2014/main" id="{F03E605C-4808-4943-852E-8F5C572AC7F1}"/>
              </a:ext>
            </a:extLst>
          </p:cNvPr>
          <p:cNvSpPr>
            <a:spLocks noGrp="1"/>
          </p:cNvSpPr>
          <p:nvPr>
            <p:ph type="dt" sz="half" idx="10"/>
          </p:nvPr>
        </p:nvSpPr>
        <p:spPr/>
        <p:txBody>
          <a:bodyPr/>
          <a:lstStyle/>
          <a:p>
            <a:fld id="{748A1F24-CB0A-4B34-AB00-DA255DB31BAB}" type="datetime4">
              <a:rPr lang="en-US" smtClean="0"/>
              <a:t>July 24, 2020</a:t>
            </a:fld>
            <a:endParaRPr lang="en-US"/>
          </a:p>
        </p:txBody>
      </p:sp>
      <p:sp>
        <p:nvSpPr>
          <p:cNvPr id="5" name="Footer Placeholder 4">
            <a:extLst>
              <a:ext uri="{FF2B5EF4-FFF2-40B4-BE49-F238E27FC236}">
                <a16:creationId xmlns:a16="http://schemas.microsoft.com/office/drawing/2014/main" id="{0E8AC4B9-0492-4068-91B1-B62B9C6D8456}"/>
              </a:ext>
            </a:extLst>
          </p:cNvPr>
          <p:cNvSpPr>
            <a:spLocks noGrp="1"/>
          </p:cNvSpPr>
          <p:nvPr>
            <p:ph type="ftr" sz="quarter" idx="11"/>
          </p:nvPr>
        </p:nvSpPr>
        <p:spPr/>
        <p:txBody>
          <a:bodyPr/>
          <a:lstStyle/>
          <a:p>
            <a:r>
              <a:rPr lang="en-US"/>
              <a:t>VIVEK CHAUDHARY</a:t>
            </a:r>
          </a:p>
        </p:txBody>
      </p:sp>
      <p:sp>
        <p:nvSpPr>
          <p:cNvPr id="6" name="Slide Number Placeholder 5">
            <a:extLst>
              <a:ext uri="{FF2B5EF4-FFF2-40B4-BE49-F238E27FC236}">
                <a16:creationId xmlns:a16="http://schemas.microsoft.com/office/drawing/2014/main" id="{51A6B51B-28A2-447B-89A8-E0EC5AA1038B}"/>
              </a:ext>
            </a:extLst>
          </p:cNvPr>
          <p:cNvSpPr>
            <a:spLocks noGrp="1"/>
          </p:cNvSpPr>
          <p:nvPr>
            <p:ph type="sldNum" sz="quarter" idx="12"/>
          </p:nvPr>
        </p:nvSpPr>
        <p:spPr/>
        <p:txBody>
          <a:bodyPr/>
          <a:lstStyle/>
          <a:p>
            <a:fld id="{3FDA8C67-D14A-4D77-A6CF-4B08F5823F64}" type="slidenum">
              <a:rPr lang="en-US" smtClean="0"/>
              <a:t>22</a:t>
            </a:fld>
            <a:endParaRPr lang="en-US"/>
          </a:p>
        </p:txBody>
      </p:sp>
    </p:spTree>
    <p:extLst>
      <p:ext uri="{BB962C8B-B14F-4D97-AF65-F5344CB8AC3E}">
        <p14:creationId xmlns:p14="http://schemas.microsoft.com/office/powerpoint/2010/main" val="13050160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B04E4D-C33E-47D3-9827-C3064A64FA6F}"/>
              </a:ext>
            </a:extLst>
          </p:cNvPr>
          <p:cNvSpPr>
            <a:spLocks noGrp="1"/>
          </p:cNvSpPr>
          <p:nvPr>
            <p:ph idx="1"/>
          </p:nvPr>
        </p:nvSpPr>
        <p:spPr>
          <a:xfrm>
            <a:off x="655320" y="306315"/>
            <a:ext cx="7428914" cy="3928060"/>
          </a:xfrm>
        </p:spPr>
        <p:txBody>
          <a:bodyPr/>
          <a:lstStyle/>
          <a:p>
            <a:pPr algn="just"/>
            <a:r>
              <a:rPr lang="en-US" dirty="0"/>
              <a:t>These spheres or ion cores touch one another across a face diagonal; the cube edge length </a:t>
            </a:r>
            <a:r>
              <a:rPr lang="en-US" i="1" dirty="0"/>
              <a:t>a </a:t>
            </a:r>
            <a:r>
              <a:rPr lang="en-US" dirty="0"/>
              <a:t>and the atomic radius </a:t>
            </a:r>
            <a:r>
              <a:rPr lang="en-US" i="1" dirty="0"/>
              <a:t>R </a:t>
            </a:r>
            <a:r>
              <a:rPr lang="en-US" dirty="0"/>
              <a:t>are related through</a:t>
            </a:r>
          </a:p>
          <a:p>
            <a:endParaRPr lang="en-US"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08012AE4-008B-428B-90BD-2E4B31FC68F5}"/>
                  </a:ext>
                </a:extLst>
              </p14:cNvPr>
              <p14:cNvContentPartPr/>
              <p14:nvPr/>
            </p14:nvContentPartPr>
            <p14:xfrm>
              <a:off x="8266457" y="2695208"/>
              <a:ext cx="3086087" cy="441622"/>
            </p14:xfrm>
          </p:contentPart>
        </mc:Choice>
        <mc:Fallback xmlns="">
          <p:pic>
            <p:nvPicPr>
              <p:cNvPr id="6" name="Ink 5">
                <a:extLst>
                  <a:ext uri="{FF2B5EF4-FFF2-40B4-BE49-F238E27FC236}">
                    <a16:creationId xmlns:a16="http://schemas.microsoft.com/office/drawing/2014/main" id="{08012AE4-008B-428B-90BD-2E4B31FC68F5}"/>
                  </a:ext>
                </a:extLst>
              </p:cNvPr>
              <p:cNvPicPr/>
              <p:nvPr/>
            </p:nvPicPr>
            <p:blipFill>
              <a:blip r:embed="rId3"/>
              <a:stretch>
                <a:fillRect/>
              </a:stretch>
            </p:blipFill>
            <p:spPr>
              <a:xfrm>
                <a:off x="8257096" y="2685842"/>
                <a:ext cx="3104808" cy="460353"/>
              </a:xfrm>
              <a:prstGeom prst="rect">
                <a:avLst/>
              </a:prstGeom>
            </p:spPr>
          </p:pic>
        </mc:Fallback>
      </mc:AlternateContent>
      <p:sp>
        <p:nvSpPr>
          <p:cNvPr id="8" name="Rectangle 7">
            <a:extLst>
              <a:ext uri="{FF2B5EF4-FFF2-40B4-BE49-F238E27FC236}">
                <a16:creationId xmlns:a16="http://schemas.microsoft.com/office/drawing/2014/main" id="{046320A6-88D1-47D0-AA2C-9355E8A50A15}"/>
              </a:ext>
            </a:extLst>
          </p:cNvPr>
          <p:cNvSpPr/>
          <p:nvPr/>
        </p:nvSpPr>
        <p:spPr>
          <a:xfrm>
            <a:off x="655320" y="4353497"/>
            <a:ext cx="6014595" cy="523220"/>
          </a:xfrm>
          <a:prstGeom prst="rect">
            <a:avLst/>
          </a:prstGeom>
        </p:spPr>
        <p:txBody>
          <a:bodyPr wrap="none">
            <a:spAutoFit/>
          </a:bodyPr>
          <a:lstStyle/>
          <a:p>
            <a:pPr marL="457200" indent="-457200">
              <a:buFont typeface="Arial" panose="020B0604020202020204" pitchFamily="34" charset="0"/>
              <a:buChar char="•"/>
            </a:pPr>
            <a:r>
              <a:rPr lang="en-US" sz="2800" dirty="0"/>
              <a:t>Atomic packing factor for FCC is 0.74</a:t>
            </a:r>
            <a:r>
              <a:rPr lang="en-US" dirty="0"/>
              <a:t>.</a:t>
            </a:r>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9DBB79FE-6D4D-42E9-A76F-0B7947505CC8}"/>
                  </a:ext>
                </a:extLst>
              </p14:cNvPr>
              <p14:cNvContentPartPr/>
              <p14:nvPr/>
            </p14:nvContentPartPr>
            <p14:xfrm>
              <a:off x="3662617" y="5049257"/>
              <a:ext cx="3848760" cy="1080720"/>
            </p14:xfrm>
          </p:contentPart>
        </mc:Choice>
        <mc:Fallback xmlns="">
          <p:pic>
            <p:nvPicPr>
              <p:cNvPr id="9" name="Ink 8">
                <a:extLst>
                  <a:ext uri="{FF2B5EF4-FFF2-40B4-BE49-F238E27FC236}">
                    <a16:creationId xmlns:a16="http://schemas.microsoft.com/office/drawing/2014/main" id="{9DBB79FE-6D4D-42E9-A76F-0B7947505CC8}"/>
                  </a:ext>
                </a:extLst>
              </p:cNvPr>
              <p:cNvPicPr/>
              <p:nvPr/>
            </p:nvPicPr>
            <p:blipFill>
              <a:blip r:embed="rId7"/>
              <a:stretch>
                <a:fillRect/>
              </a:stretch>
            </p:blipFill>
            <p:spPr>
              <a:xfrm>
                <a:off x="3653257" y="5039897"/>
                <a:ext cx="3867480" cy="1099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3E550A9C-3F8E-4A25-B7E2-045E4F1819C0}"/>
                  </a:ext>
                </a:extLst>
              </p14:cNvPr>
              <p14:cNvContentPartPr/>
              <p14:nvPr/>
            </p14:nvContentPartPr>
            <p14:xfrm>
              <a:off x="2112147" y="5317097"/>
              <a:ext cx="6545880" cy="545040"/>
            </p14:xfrm>
          </p:contentPart>
        </mc:Choice>
        <mc:Fallback xmlns="">
          <p:pic>
            <p:nvPicPr>
              <p:cNvPr id="10" name="Ink 9">
                <a:extLst>
                  <a:ext uri="{FF2B5EF4-FFF2-40B4-BE49-F238E27FC236}">
                    <a16:creationId xmlns:a16="http://schemas.microsoft.com/office/drawing/2014/main" id="{3E550A9C-3F8E-4A25-B7E2-045E4F1819C0}"/>
                  </a:ext>
                </a:extLst>
              </p:cNvPr>
              <p:cNvPicPr/>
              <p:nvPr/>
            </p:nvPicPr>
            <p:blipFill>
              <a:blip r:embed="rId9"/>
              <a:stretch>
                <a:fillRect/>
              </a:stretch>
            </p:blipFill>
            <p:spPr>
              <a:xfrm>
                <a:off x="2102787" y="5307737"/>
                <a:ext cx="6564600" cy="563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Ink 3">
                <a:extLst>
                  <a:ext uri="{FF2B5EF4-FFF2-40B4-BE49-F238E27FC236}">
                    <a16:creationId xmlns:a16="http://schemas.microsoft.com/office/drawing/2014/main" id="{B624097E-28BA-403B-A4D7-208A81C1CB38}"/>
                  </a:ext>
                </a:extLst>
              </p14:cNvPr>
              <p14:cNvContentPartPr/>
              <p14:nvPr/>
            </p14:nvContentPartPr>
            <p14:xfrm>
              <a:off x="-2132197" y="1661557"/>
              <a:ext cx="8983440" cy="3215160"/>
            </p14:xfrm>
          </p:contentPart>
        </mc:Choice>
        <mc:Fallback xmlns="">
          <p:pic>
            <p:nvPicPr>
              <p:cNvPr id="4" name="Ink 3">
                <a:extLst>
                  <a:ext uri="{FF2B5EF4-FFF2-40B4-BE49-F238E27FC236}">
                    <a16:creationId xmlns:a16="http://schemas.microsoft.com/office/drawing/2014/main" id="{B624097E-28BA-403B-A4D7-208A81C1CB38}"/>
                  </a:ext>
                </a:extLst>
              </p:cNvPr>
              <p:cNvPicPr/>
              <p:nvPr/>
            </p:nvPicPr>
            <p:blipFill>
              <a:blip r:embed="rId11"/>
              <a:stretch>
                <a:fillRect/>
              </a:stretch>
            </p:blipFill>
            <p:spPr>
              <a:xfrm>
                <a:off x="-2141557" y="1652197"/>
                <a:ext cx="9002160" cy="3233880"/>
              </a:xfrm>
              <a:prstGeom prst="rect">
                <a:avLst/>
              </a:prstGeom>
            </p:spPr>
          </p:pic>
        </mc:Fallback>
      </mc:AlternateContent>
      <p:pic>
        <p:nvPicPr>
          <p:cNvPr id="7" name="Picture 6" descr="A close up of text on a black background&#10;&#10;Description automatically generated">
            <a:extLst>
              <a:ext uri="{FF2B5EF4-FFF2-40B4-BE49-F238E27FC236}">
                <a16:creationId xmlns:a16="http://schemas.microsoft.com/office/drawing/2014/main" id="{0FAE96F7-414F-4D7D-BFFB-5E75EFFB370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37543" y="1478542"/>
            <a:ext cx="6210372" cy="2874955"/>
          </a:xfrm>
          <a:prstGeom prst="rect">
            <a:avLst/>
          </a:prstGeom>
        </p:spPr>
      </p:pic>
      <p:pic>
        <p:nvPicPr>
          <p:cNvPr id="12" name="Picture 11" descr="A picture containing meter, clock&#10;&#10;Description automatically generated">
            <a:extLst>
              <a:ext uri="{FF2B5EF4-FFF2-40B4-BE49-F238E27FC236}">
                <a16:creationId xmlns:a16="http://schemas.microsoft.com/office/drawing/2014/main" id="{26493B0F-A3BE-48F8-BF47-0645813B04E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317564" y="4984070"/>
            <a:ext cx="7868748" cy="1533739"/>
          </a:xfrm>
          <a:prstGeom prst="rect">
            <a:avLst/>
          </a:prstGeom>
        </p:spPr>
      </p:pic>
      <p:sp>
        <p:nvSpPr>
          <p:cNvPr id="2" name="Date Placeholder 1">
            <a:extLst>
              <a:ext uri="{FF2B5EF4-FFF2-40B4-BE49-F238E27FC236}">
                <a16:creationId xmlns:a16="http://schemas.microsoft.com/office/drawing/2014/main" id="{BFD417AE-5EED-40EE-A336-FFE802C057B9}"/>
              </a:ext>
            </a:extLst>
          </p:cNvPr>
          <p:cNvSpPr>
            <a:spLocks noGrp="1"/>
          </p:cNvSpPr>
          <p:nvPr>
            <p:ph type="dt" sz="half" idx="10"/>
          </p:nvPr>
        </p:nvSpPr>
        <p:spPr/>
        <p:txBody>
          <a:bodyPr/>
          <a:lstStyle/>
          <a:p>
            <a:fld id="{BB462E0A-66DF-405A-B006-BCDB2DB06DB8}" type="datetime4">
              <a:rPr lang="en-US" smtClean="0"/>
              <a:t>July 24, 2020</a:t>
            </a:fld>
            <a:endParaRPr lang="en-US"/>
          </a:p>
        </p:txBody>
      </p:sp>
      <p:sp>
        <p:nvSpPr>
          <p:cNvPr id="5" name="Footer Placeholder 4">
            <a:extLst>
              <a:ext uri="{FF2B5EF4-FFF2-40B4-BE49-F238E27FC236}">
                <a16:creationId xmlns:a16="http://schemas.microsoft.com/office/drawing/2014/main" id="{D1E593C1-55CF-4E08-9168-1B4C3B00FF36}"/>
              </a:ext>
            </a:extLst>
          </p:cNvPr>
          <p:cNvSpPr>
            <a:spLocks noGrp="1"/>
          </p:cNvSpPr>
          <p:nvPr>
            <p:ph type="ftr" sz="quarter" idx="11"/>
          </p:nvPr>
        </p:nvSpPr>
        <p:spPr/>
        <p:txBody>
          <a:bodyPr/>
          <a:lstStyle/>
          <a:p>
            <a:r>
              <a:rPr lang="en-US"/>
              <a:t>VIVEK CHAUDHARY</a:t>
            </a:r>
          </a:p>
        </p:txBody>
      </p:sp>
      <p:sp>
        <p:nvSpPr>
          <p:cNvPr id="11" name="Slide Number Placeholder 10">
            <a:extLst>
              <a:ext uri="{FF2B5EF4-FFF2-40B4-BE49-F238E27FC236}">
                <a16:creationId xmlns:a16="http://schemas.microsoft.com/office/drawing/2014/main" id="{9BACC25D-E800-4684-A7F0-34B69309A256}"/>
              </a:ext>
            </a:extLst>
          </p:cNvPr>
          <p:cNvSpPr>
            <a:spLocks noGrp="1"/>
          </p:cNvSpPr>
          <p:nvPr>
            <p:ph type="sldNum" sz="quarter" idx="12"/>
          </p:nvPr>
        </p:nvSpPr>
        <p:spPr/>
        <p:txBody>
          <a:bodyPr/>
          <a:lstStyle/>
          <a:p>
            <a:fld id="{3FDA8C67-D14A-4D77-A6CF-4B08F5823F64}" type="slidenum">
              <a:rPr lang="en-US" smtClean="0"/>
              <a:t>23</a:t>
            </a:fld>
            <a:endParaRPr lang="en-US"/>
          </a:p>
        </p:txBody>
      </p:sp>
    </p:spTree>
    <p:extLst>
      <p:ext uri="{BB962C8B-B14F-4D97-AF65-F5344CB8AC3E}">
        <p14:creationId xmlns:p14="http://schemas.microsoft.com/office/powerpoint/2010/main" val="4536835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CBF73-649A-4CA0-BF7A-F7B49B558EA6}"/>
              </a:ext>
            </a:extLst>
          </p:cNvPr>
          <p:cNvSpPr>
            <a:spLocks noGrp="1"/>
          </p:cNvSpPr>
          <p:nvPr>
            <p:ph type="title"/>
          </p:nvPr>
        </p:nvSpPr>
        <p:spPr/>
        <p:txBody>
          <a:bodyPr/>
          <a:lstStyle/>
          <a:p>
            <a:r>
              <a:rPr lang="en-US" b="1" dirty="0"/>
              <a:t>Hexagonal Close-Packed Crystal Structure (HCP)</a:t>
            </a:r>
            <a:endParaRPr lang="en-US" dirty="0"/>
          </a:p>
        </p:txBody>
      </p:sp>
      <p:sp>
        <p:nvSpPr>
          <p:cNvPr id="3" name="Content Placeholder 2">
            <a:extLst>
              <a:ext uri="{FF2B5EF4-FFF2-40B4-BE49-F238E27FC236}">
                <a16:creationId xmlns:a16="http://schemas.microsoft.com/office/drawing/2014/main" id="{6E01B581-41BA-4D60-BB8B-C939C64B2257}"/>
              </a:ext>
            </a:extLst>
          </p:cNvPr>
          <p:cNvSpPr>
            <a:spLocks noGrp="1"/>
          </p:cNvSpPr>
          <p:nvPr>
            <p:ph idx="1"/>
          </p:nvPr>
        </p:nvSpPr>
        <p:spPr/>
        <p:txBody>
          <a:bodyPr/>
          <a:lstStyle/>
          <a:p>
            <a:pPr algn="just"/>
            <a:r>
              <a:rPr lang="en-US" dirty="0"/>
              <a:t>The top and bottom faces of the unit cell consist of six atoms that form regular hexagons and surround a single atom in the center. Another plane that provides three additional atoms to the unit cell is situated between the top and bottom planes.</a:t>
            </a:r>
          </a:p>
          <a:p>
            <a:r>
              <a:rPr lang="en-US" dirty="0"/>
              <a:t>The </a:t>
            </a:r>
            <a:r>
              <a:rPr lang="en-US" b="1" dirty="0"/>
              <a:t>coordination number </a:t>
            </a:r>
            <a:r>
              <a:rPr lang="en-US" dirty="0"/>
              <a:t>and the </a:t>
            </a:r>
            <a:r>
              <a:rPr lang="en-US" b="1" dirty="0"/>
              <a:t>atomic packing factor </a:t>
            </a:r>
            <a:r>
              <a:rPr lang="en-US" dirty="0"/>
              <a:t>for the HCP crystal structure are the same as for FCC: </a:t>
            </a:r>
            <a:r>
              <a:rPr lang="en-US" b="1" dirty="0"/>
              <a:t>12</a:t>
            </a:r>
            <a:r>
              <a:rPr lang="en-US" dirty="0"/>
              <a:t> and </a:t>
            </a:r>
            <a:r>
              <a:rPr lang="en-US" b="1" dirty="0"/>
              <a:t>0.74</a:t>
            </a:r>
            <a:r>
              <a:rPr lang="en-US" dirty="0"/>
              <a:t>, respectively.</a:t>
            </a:r>
          </a:p>
          <a:p>
            <a:r>
              <a:rPr lang="en-US" dirty="0"/>
              <a:t>Total number of atoms within the unit cell is 6.</a:t>
            </a:r>
          </a:p>
        </p:txBody>
      </p:sp>
      <p:sp>
        <p:nvSpPr>
          <p:cNvPr id="4" name="Date Placeholder 3">
            <a:extLst>
              <a:ext uri="{FF2B5EF4-FFF2-40B4-BE49-F238E27FC236}">
                <a16:creationId xmlns:a16="http://schemas.microsoft.com/office/drawing/2014/main" id="{60EC2D81-E711-4BCF-88E6-F18663B1F1A7}"/>
              </a:ext>
            </a:extLst>
          </p:cNvPr>
          <p:cNvSpPr>
            <a:spLocks noGrp="1"/>
          </p:cNvSpPr>
          <p:nvPr>
            <p:ph type="dt" sz="half" idx="10"/>
          </p:nvPr>
        </p:nvSpPr>
        <p:spPr/>
        <p:txBody>
          <a:bodyPr/>
          <a:lstStyle/>
          <a:p>
            <a:fld id="{C0BB7829-97EB-4084-95E4-8851F259A5F5}" type="datetime4">
              <a:rPr lang="en-US" smtClean="0"/>
              <a:t>July 24, 2020</a:t>
            </a:fld>
            <a:endParaRPr lang="en-US"/>
          </a:p>
        </p:txBody>
      </p:sp>
      <p:sp>
        <p:nvSpPr>
          <p:cNvPr id="5" name="Footer Placeholder 4">
            <a:extLst>
              <a:ext uri="{FF2B5EF4-FFF2-40B4-BE49-F238E27FC236}">
                <a16:creationId xmlns:a16="http://schemas.microsoft.com/office/drawing/2014/main" id="{29A59BCF-6F24-4F2E-A114-FD795934BDC0}"/>
              </a:ext>
            </a:extLst>
          </p:cNvPr>
          <p:cNvSpPr>
            <a:spLocks noGrp="1"/>
          </p:cNvSpPr>
          <p:nvPr>
            <p:ph type="ftr" sz="quarter" idx="11"/>
          </p:nvPr>
        </p:nvSpPr>
        <p:spPr/>
        <p:txBody>
          <a:bodyPr/>
          <a:lstStyle/>
          <a:p>
            <a:r>
              <a:rPr lang="en-US"/>
              <a:t>VIVEK CHAUDHARY</a:t>
            </a:r>
          </a:p>
        </p:txBody>
      </p:sp>
      <p:sp>
        <p:nvSpPr>
          <p:cNvPr id="6" name="Slide Number Placeholder 5">
            <a:extLst>
              <a:ext uri="{FF2B5EF4-FFF2-40B4-BE49-F238E27FC236}">
                <a16:creationId xmlns:a16="http://schemas.microsoft.com/office/drawing/2014/main" id="{5FA2587F-F4AB-402D-B654-6DAB574E981D}"/>
              </a:ext>
            </a:extLst>
          </p:cNvPr>
          <p:cNvSpPr>
            <a:spLocks noGrp="1"/>
          </p:cNvSpPr>
          <p:nvPr>
            <p:ph type="sldNum" sz="quarter" idx="12"/>
          </p:nvPr>
        </p:nvSpPr>
        <p:spPr/>
        <p:txBody>
          <a:bodyPr/>
          <a:lstStyle/>
          <a:p>
            <a:fld id="{3FDA8C67-D14A-4D77-A6CF-4B08F5823F64}" type="slidenum">
              <a:rPr lang="en-US" smtClean="0"/>
              <a:t>24</a:t>
            </a:fld>
            <a:endParaRPr lang="en-US"/>
          </a:p>
        </p:txBody>
      </p:sp>
    </p:spTree>
    <p:extLst>
      <p:ext uri="{BB962C8B-B14F-4D97-AF65-F5344CB8AC3E}">
        <p14:creationId xmlns:p14="http://schemas.microsoft.com/office/powerpoint/2010/main" val="25587133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 table, food&#10;&#10;Description automatically generated">
            <a:extLst>
              <a:ext uri="{FF2B5EF4-FFF2-40B4-BE49-F238E27FC236}">
                <a16:creationId xmlns:a16="http://schemas.microsoft.com/office/drawing/2014/main" id="{FEA57169-D5FB-4B3F-B505-98DC6D81E5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4693" y="211016"/>
            <a:ext cx="7691842" cy="4344006"/>
          </a:xfrm>
          <a:prstGeom prst="rect">
            <a:avLst/>
          </a:prstGeom>
        </p:spPr>
      </p:pic>
      <p:sp>
        <p:nvSpPr>
          <p:cNvPr id="2" name="Date Placeholder 1">
            <a:extLst>
              <a:ext uri="{FF2B5EF4-FFF2-40B4-BE49-F238E27FC236}">
                <a16:creationId xmlns:a16="http://schemas.microsoft.com/office/drawing/2014/main" id="{5A6A1A32-4930-4A36-8E43-5DFA4D12E765}"/>
              </a:ext>
            </a:extLst>
          </p:cNvPr>
          <p:cNvSpPr>
            <a:spLocks noGrp="1"/>
          </p:cNvSpPr>
          <p:nvPr>
            <p:ph type="dt" sz="half" idx="10"/>
          </p:nvPr>
        </p:nvSpPr>
        <p:spPr/>
        <p:txBody>
          <a:bodyPr/>
          <a:lstStyle/>
          <a:p>
            <a:fld id="{E2F4F84F-88EC-4AE8-95DB-3B33F7B66340}" type="datetime4">
              <a:rPr lang="en-US" smtClean="0"/>
              <a:t>July 24, 2020</a:t>
            </a:fld>
            <a:endParaRPr lang="en-US"/>
          </a:p>
        </p:txBody>
      </p:sp>
      <p:sp>
        <p:nvSpPr>
          <p:cNvPr id="3" name="Footer Placeholder 2">
            <a:extLst>
              <a:ext uri="{FF2B5EF4-FFF2-40B4-BE49-F238E27FC236}">
                <a16:creationId xmlns:a16="http://schemas.microsoft.com/office/drawing/2014/main" id="{2F17A769-A8AD-43E2-9A38-DE59C201F493}"/>
              </a:ext>
            </a:extLst>
          </p:cNvPr>
          <p:cNvSpPr>
            <a:spLocks noGrp="1"/>
          </p:cNvSpPr>
          <p:nvPr>
            <p:ph type="ftr" sz="quarter" idx="11"/>
          </p:nvPr>
        </p:nvSpPr>
        <p:spPr/>
        <p:txBody>
          <a:bodyPr/>
          <a:lstStyle/>
          <a:p>
            <a:r>
              <a:rPr lang="en-US"/>
              <a:t>VIVEK CHAUDHARY</a:t>
            </a:r>
          </a:p>
        </p:txBody>
      </p:sp>
      <p:sp>
        <p:nvSpPr>
          <p:cNvPr id="4" name="Slide Number Placeholder 3">
            <a:extLst>
              <a:ext uri="{FF2B5EF4-FFF2-40B4-BE49-F238E27FC236}">
                <a16:creationId xmlns:a16="http://schemas.microsoft.com/office/drawing/2014/main" id="{A5FEE9ED-D09A-4043-AC3C-79A31729D59A}"/>
              </a:ext>
            </a:extLst>
          </p:cNvPr>
          <p:cNvSpPr>
            <a:spLocks noGrp="1"/>
          </p:cNvSpPr>
          <p:nvPr>
            <p:ph type="sldNum" sz="quarter" idx="12"/>
          </p:nvPr>
        </p:nvSpPr>
        <p:spPr/>
        <p:txBody>
          <a:bodyPr/>
          <a:lstStyle/>
          <a:p>
            <a:fld id="{3FDA8C67-D14A-4D77-A6CF-4B08F5823F64}" type="slidenum">
              <a:rPr lang="en-US" smtClean="0"/>
              <a:t>25</a:t>
            </a:fld>
            <a:endParaRPr lang="en-US"/>
          </a:p>
        </p:txBody>
      </p:sp>
    </p:spTree>
    <p:extLst>
      <p:ext uri="{BB962C8B-B14F-4D97-AF65-F5344CB8AC3E}">
        <p14:creationId xmlns:p14="http://schemas.microsoft.com/office/powerpoint/2010/main" val="7966883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xagon 1">
            <a:extLst>
              <a:ext uri="{FF2B5EF4-FFF2-40B4-BE49-F238E27FC236}">
                <a16:creationId xmlns:a16="http://schemas.microsoft.com/office/drawing/2014/main" id="{9DD6CCE2-8811-4930-A637-6E8537FB7975}"/>
              </a:ext>
            </a:extLst>
          </p:cNvPr>
          <p:cNvSpPr/>
          <p:nvPr/>
        </p:nvSpPr>
        <p:spPr>
          <a:xfrm>
            <a:off x="2614247" y="1867486"/>
            <a:ext cx="1336430" cy="1097280"/>
          </a:xfrm>
          <a:prstGeom prst="hexago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Hexagon 2">
            <a:extLst>
              <a:ext uri="{FF2B5EF4-FFF2-40B4-BE49-F238E27FC236}">
                <a16:creationId xmlns:a16="http://schemas.microsoft.com/office/drawing/2014/main" id="{8266816D-CE03-4C18-B34B-A4DBAE7B3320}"/>
              </a:ext>
            </a:extLst>
          </p:cNvPr>
          <p:cNvSpPr/>
          <p:nvPr/>
        </p:nvSpPr>
        <p:spPr>
          <a:xfrm>
            <a:off x="3688079" y="2393852"/>
            <a:ext cx="1336430" cy="1097280"/>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Hexagon 3">
            <a:extLst>
              <a:ext uri="{FF2B5EF4-FFF2-40B4-BE49-F238E27FC236}">
                <a16:creationId xmlns:a16="http://schemas.microsoft.com/office/drawing/2014/main" id="{87CEF48A-19DA-49EC-AA90-55AF2C18347E}"/>
              </a:ext>
            </a:extLst>
          </p:cNvPr>
          <p:cNvSpPr/>
          <p:nvPr/>
        </p:nvSpPr>
        <p:spPr>
          <a:xfrm>
            <a:off x="3669320" y="1296572"/>
            <a:ext cx="1336430" cy="1097280"/>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exagon 4">
            <a:extLst>
              <a:ext uri="{FF2B5EF4-FFF2-40B4-BE49-F238E27FC236}">
                <a16:creationId xmlns:a16="http://schemas.microsoft.com/office/drawing/2014/main" id="{FD3CC1B5-0868-4ED9-928C-65E1C27243B9}"/>
              </a:ext>
            </a:extLst>
          </p:cNvPr>
          <p:cNvSpPr/>
          <p:nvPr/>
        </p:nvSpPr>
        <p:spPr>
          <a:xfrm>
            <a:off x="2614247" y="770206"/>
            <a:ext cx="1336430" cy="1097280"/>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5">
            <a:extLst>
              <a:ext uri="{FF2B5EF4-FFF2-40B4-BE49-F238E27FC236}">
                <a16:creationId xmlns:a16="http://schemas.microsoft.com/office/drawing/2014/main" id="{105D75BD-F176-4C9A-869A-27E329D4A943}"/>
              </a:ext>
            </a:extLst>
          </p:cNvPr>
          <p:cNvSpPr/>
          <p:nvPr/>
        </p:nvSpPr>
        <p:spPr>
          <a:xfrm>
            <a:off x="1540415" y="1318846"/>
            <a:ext cx="1336430" cy="1097280"/>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a:extLst>
              <a:ext uri="{FF2B5EF4-FFF2-40B4-BE49-F238E27FC236}">
                <a16:creationId xmlns:a16="http://schemas.microsoft.com/office/drawing/2014/main" id="{D07688D2-A518-41E3-92D1-7F5D4A6A011A}"/>
              </a:ext>
            </a:extLst>
          </p:cNvPr>
          <p:cNvSpPr/>
          <p:nvPr/>
        </p:nvSpPr>
        <p:spPr>
          <a:xfrm>
            <a:off x="2630660" y="2964766"/>
            <a:ext cx="1336430" cy="1097280"/>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7B8751AB-285F-45CD-BC5A-B220A7E8493A}"/>
              </a:ext>
            </a:extLst>
          </p:cNvPr>
          <p:cNvSpPr/>
          <p:nvPr/>
        </p:nvSpPr>
        <p:spPr>
          <a:xfrm>
            <a:off x="1540415" y="2434883"/>
            <a:ext cx="1336430" cy="1097280"/>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699AC32-E596-4B1C-BCE9-9690B55CE704}"/>
              </a:ext>
            </a:extLst>
          </p:cNvPr>
          <p:cNvSpPr/>
          <p:nvPr/>
        </p:nvSpPr>
        <p:spPr>
          <a:xfrm>
            <a:off x="3647566" y="1016830"/>
            <a:ext cx="654731" cy="59934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C778A94-7D77-403A-8627-54967AE18F50}"/>
              </a:ext>
            </a:extLst>
          </p:cNvPr>
          <p:cNvSpPr/>
          <p:nvPr/>
        </p:nvSpPr>
        <p:spPr>
          <a:xfrm>
            <a:off x="3360713" y="462840"/>
            <a:ext cx="654731" cy="59934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D6CD3AE-27BE-4C82-96F0-8CFED2767607}"/>
              </a:ext>
            </a:extLst>
          </p:cNvPr>
          <p:cNvSpPr/>
          <p:nvPr/>
        </p:nvSpPr>
        <p:spPr>
          <a:xfrm>
            <a:off x="2286881" y="994996"/>
            <a:ext cx="654731" cy="59934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9" name="Oval 18">
            <a:extLst>
              <a:ext uri="{FF2B5EF4-FFF2-40B4-BE49-F238E27FC236}">
                <a16:creationId xmlns:a16="http://schemas.microsoft.com/office/drawing/2014/main" id="{F7A114E1-C7E3-436B-B121-BE2F6C2706AA}"/>
              </a:ext>
            </a:extLst>
          </p:cNvPr>
          <p:cNvSpPr/>
          <p:nvPr/>
        </p:nvSpPr>
        <p:spPr>
          <a:xfrm>
            <a:off x="1269906" y="1469341"/>
            <a:ext cx="654731" cy="59934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0" name="Oval 19">
            <a:extLst>
              <a:ext uri="{FF2B5EF4-FFF2-40B4-BE49-F238E27FC236}">
                <a16:creationId xmlns:a16="http://schemas.microsoft.com/office/drawing/2014/main" id="{57F03514-E049-4713-A067-B758DD08AE20}"/>
              </a:ext>
            </a:extLst>
          </p:cNvPr>
          <p:cNvSpPr/>
          <p:nvPr/>
        </p:nvSpPr>
        <p:spPr>
          <a:xfrm>
            <a:off x="1926985" y="1505096"/>
            <a:ext cx="654731" cy="59934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1" name="Oval 20">
            <a:extLst>
              <a:ext uri="{FF2B5EF4-FFF2-40B4-BE49-F238E27FC236}">
                <a16:creationId xmlns:a16="http://schemas.microsoft.com/office/drawing/2014/main" id="{894C5F03-169D-4DCB-BC65-A43790D79DB6}"/>
              </a:ext>
            </a:extLst>
          </p:cNvPr>
          <p:cNvSpPr/>
          <p:nvPr/>
        </p:nvSpPr>
        <p:spPr>
          <a:xfrm>
            <a:off x="1558896" y="2039522"/>
            <a:ext cx="654731" cy="59934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22" name="Oval 21">
            <a:extLst>
              <a:ext uri="{FF2B5EF4-FFF2-40B4-BE49-F238E27FC236}">
                <a16:creationId xmlns:a16="http://schemas.microsoft.com/office/drawing/2014/main" id="{3A6BEF35-48CF-4510-829C-97A817DE6433}"/>
              </a:ext>
            </a:extLst>
          </p:cNvPr>
          <p:cNvSpPr/>
          <p:nvPr/>
        </p:nvSpPr>
        <p:spPr>
          <a:xfrm>
            <a:off x="2660115" y="464671"/>
            <a:ext cx="654731" cy="59934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31FEE50-0982-4359-AD00-7CC3B4B9C20F}"/>
              </a:ext>
            </a:extLst>
          </p:cNvPr>
          <p:cNvSpPr/>
          <p:nvPr/>
        </p:nvSpPr>
        <p:spPr>
          <a:xfrm>
            <a:off x="1604020" y="965102"/>
            <a:ext cx="654731" cy="59934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4" name="Oval 23">
            <a:extLst>
              <a:ext uri="{FF2B5EF4-FFF2-40B4-BE49-F238E27FC236}">
                <a16:creationId xmlns:a16="http://schemas.microsoft.com/office/drawing/2014/main" id="{519C936C-F756-40EB-9EC5-9E9A7AB2138D}"/>
              </a:ext>
            </a:extLst>
          </p:cNvPr>
          <p:cNvSpPr/>
          <p:nvPr/>
        </p:nvSpPr>
        <p:spPr>
          <a:xfrm>
            <a:off x="2253469" y="3157022"/>
            <a:ext cx="654731" cy="59934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4F89EA5-3F22-49ED-A226-F58483E8BCF8}"/>
              </a:ext>
            </a:extLst>
          </p:cNvPr>
          <p:cNvSpPr/>
          <p:nvPr/>
        </p:nvSpPr>
        <p:spPr>
          <a:xfrm>
            <a:off x="1884396" y="2605013"/>
            <a:ext cx="654731" cy="59934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26" name="Oval 25">
            <a:extLst>
              <a:ext uri="{FF2B5EF4-FFF2-40B4-BE49-F238E27FC236}">
                <a16:creationId xmlns:a16="http://schemas.microsoft.com/office/drawing/2014/main" id="{9D8A30CE-DDC1-417C-B63F-2CB6FD706A7B}"/>
              </a:ext>
            </a:extLst>
          </p:cNvPr>
          <p:cNvSpPr/>
          <p:nvPr/>
        </p:nvSpPr>
        <p:spPr>
          <a:xfrm>
            <a:off x="3991573" y="1532645"/>
            <a:ext cx="654731" cy="59934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58EB442-6A6E-48A3-91DC-C76980781CB7}"/>
              </a:ext>
            </a:extLst>
          </p:cNvPr>
          <p:cNvSpPr/>
          <p:nvPr/>
        </p:nvSpPr>
        <p:spPr>
          <a:xfrm>
            <a:off x="2976717" y="980342"/>
            <a:ext cx="654731" cy="59934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022A62E-E706-4729-A4AF-D70D01600CAC}"/>
              </a:ext>
            </a:extLst>
          </p:cNvPr>
          <p:cNvSpPr/>
          <p:nvPr/>
        </p:nvSpPr>
        <p:spPr>
          <a:xfrm>
            <a:off x="3256432" y="2562295"/>
            <a:ext cx="654731" cy="599343"/>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29" name="Oval 28">
            <a:extLst>
              <a:ext uri="{FF2B5EF4-FFF2-40B4-BE49-F238E27FC236}">
                <a16:creationId xmlns:a16="http://schemas.microsoft.com/office/drawing/2014/main" id="{A9EBAA44-B6CC-48A8-934F-B038E94F5613}"/>
              </a:ext>
            </a:extLst>
          </p:cNvPr>
          <p:cNvSpPr/>
          <p:nvPr/>
        </p:nvSpPr>
        <p:spPr>
          <a:xfrm>
            <a:off x="2580835" y="2573068"/>
            <a:ext cx="654731" cy="599343"/>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30" name="Oval 29">
            <a:extLst>
              <a:ext uri="{FF2B5EF4-FFF2-40B4-BE49-F238E27FC236}">
                <a16:creationId xmlns:a16="http://schemas.microsoft.com/office/drawing/2014/main" id="{F05C17CB-7EDC-4687-8DAB-38A15D53D0FA}"/>
              </a:ext>
            </a:extLst>
          </p:cNvPr>
          <p:cNvSpPr/>
          <p:nvPr/>
        </p:nvSpPr>
        <p:spPr>
          <a:xfrm>
            <a:off x="3607190" y="2023654"/>
            <a:ext cx="654731" cy="599343"/>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c</a:t>
            </a:r>
          </a:p>
        </p:txBody>
      </p:sp>
      <p:sp>
        <p:nvSpPr>
          <p:cNvPr id="31" name="Oval 30">
            <a:extLst>
              <a:ext uri="{FF2B5EF4-FFF2-40B4-BE49-F238E27FC236}">
                <a16:creationId xmlns:a16="http://schemas.microsoft.com/office/drawing/2014/main" id="{C5349B88-97A9-4157-ACC7-AADC0277D7F4}"/>
              </a:ext>
            </a:extLst>
          </p:cNvPr>
          <p:cNvSpPr/>
          <p:nvPr/>
        </p:nvSpPr>
        <p:spPr>
          <a:xfrm>
            <a:off x="3263703" y="1504661"/>
            <a:ext cx="654731" cy="599343"/>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32" name="Oval 31">
            <a:extLst>
              <a:ext uri="{FF2B5EF4-FFF2-40B4-BE49-F238E27FC236}">
                <a16:creationId xmlns:a16="http://schemas.microsoft.com/office/drawing/2014/main" id="{3B0B2419-495B-4C1E-A736-2983BF6FCADA}"/>
              </a:ext>
            </a:extLst>
          </p:cNvPr>
          <p:cNvSpPr/>
          <p:nvPr/>
        </p:nvSpPr>
        <p:spPr>
          <a:xfrm>
            <a:off x="2245285" y="2056373"/>
            <a:ext cx="654731" cy="599343"/>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a</a:t>
            </a:r>
            <a:endParaRPr lang="en-US" dirty="0"/>
          </a:p>
        </p:txBody>
      </p:sp>
      <p:sp>
        <p:nvSpPr>
          <p:cNvPr id="33" name="Oval 32">
            <a:extLst>
              <a:ext uri="{FF2B5EF4-FFF2-40B4-BE49-F238E27FC236}">
                <a16:creationId xmlns:a16="http://schemas.microsoft.com/office/drawing/2014/main" id="{FDF11F28-8DB7-45F5-8BFA-C06C8CC3A379}"/>
              </a:ext>
            </a:extLst>
          </p:cNvPr>
          <p:cNvSpPr/>
          <p:nvPr/>
        </p:nvSpPr>
        <p:spPr>
          <a:xfrm>
            <a:off x="2597834" y="1522242"/>
            <a:ext cx="654731" cy="599343"/>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4" name="Oval 33">
            <a:extLst>
              <a:ext uri="{FF2B5EF4-FFF2-40B4-BE49-F238E27FC236}">
                <a16:creationId xmlns:a16="http://schemas.microsoft.com/office/drawing/2014/main" id="{3226BCE5-0672-4E8D-9EC4-147BFBC50ACE}"/>
              </a:ext>
            </a:extLst>
          </p:cNvPr>
          <p:cNvSpPr/>
          <p:nvPr/>
        </p:nvSpPr>
        <p:spPr>
          <a:xfrm>
            <a:off x="2920535" y="2044430"/>
            <a:ext cx="654731" cy="599343"/>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t>b</a:t>
            </a:r>
          </a:p>
        </p:txBody>
      </p:sp>
      <p:sp>
        <p:nvSpPr>
          <p:cNvPr id="38" name="Oval 37">
            <a:extLst>
              <a:ext uri="{FF2B5EF4-FFF2-40B4-BE49-F238E27FC236}">
                <a16:creationId xmlns:a16="http://schemas.microsoft.com/office/drawing/2014/main" id="{DC94ADD1-F7C5-46E6-97EB-35C539BF0827}"/>
              </a:ext>
            </a:extLst>
          </p:cNvPr>
          <p:cNvSpPr/>
          <p:nvPr/>
        </p:nvSpPr>
        <p:spPr>
          <a:xfrm>
            <a:off x="4684414" y="1572280"/>
            <a:ext cx="654731" cy="59934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A767DD94-4B63-4011-9729-5DB6E3D5E3DB}"/>
              </a:ext>
            </a:extLst>
          </p:cNvPr>
          <p:cNvSpPr/>
          <p:nvPr/>
        </p:nvSpPr>
        <p:spPr>
          <a:xfrm>
            <a:off x="4337535" y="1015877"/>
            <a:ext cx="654731" cy="59934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8B153AC6-D7CE-44DD-A21B-37955CB29734}"/>
              </a:ext>
            </a:extLst>
          </p:cNvPr>
          <p:cNvSpPr/>
          <p:nvPr/>
        </p:nvSpPr>
        <p:spPr>
          <a:xfrm>
            <a:off x="4282822" y="3122949"/>
            <a:ext cx="654731" cy="59934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8F1CF48-B5B9-4ADA-BFC1-2DE3400C0992}"/>
              </a:ext>
            </a:extLst>
          </p:cNvPr>
          <p:cNvSpPr/>
          <p:nvPr/>
        </p:nvSpPr>
        <p:spPr>
          <a:xfrm>
            <a:off x="4610188" y="2612776"/>
            <a:ext cx="654731" cy="59934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9244062-7866-4297-B347-D38ADFE6EAFA}"/>
              </a:ext>
            </a:extLst>
          </p:cNvPr>
          <p:cNvSpPr/>
          <p:nvPr/>
        </p:nvSpPr>
        <p:spPr>
          <a:xfrm>
            <a:off x="2933934" y="3164128"/>
            <a:ext cx="654731" cy="59934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56406350-5BB6-4433-82D2-B00A511F4DE4}"/>
              </a:ext>
            </a:extLst>
          </p:cNvPr>
          <p:cNvSpPr/>
          <p:nvPr/>
        </p:nvSpPr>
        <p:spPr>
          <a:xfrm>
            <a:off x="3620406" y="3157021"/>
            <a:ext cx="654731" cy="59934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C26945F6-B7BA-4970-A15C-14A8FE1CF947}"/>
              </a:ext>
            </a:extLst>
          </p:cNvPr>
          <p:cNvSpPr/>
          <p:nvPr/>
        </p:nvSpPr>
        <p:spPr>
          <a:xfrm>
            <a:off x="3926585" y="2573068"/>
            <a:ext cx="654731" cy="59934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156B42F-B234-4A07-A751-BAFFF14DDAE5}"/>
              </a:ext>
            </a:extLst>
          </p:cNvPr>
          <p:cNvSpPr/>
          <p:nvPr/>
        </p:nvSpPr>
        <p:spPr>
          <a:xfrm>
            <a:off x="4292060" y="2056373"/>
            <a:ext cx="654731" cy="59934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1C4FD027-AD7A-40E6-AADF-7DFA8BDAEC84}"/>
              </a:ext>
            </a:extLst>
          </p:cNvPr>
          <p:cNvSpPr/>
          <p:nvPr/>
        </p:nvSpPr>
        <p:spPr>
          <a:xfrm>
            <a:off x="1549345" y="3157021"/>
            <a:ext cx="654731" cy="59934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C52F940C-5055-44D6-9EED-BF6C30360F15}"/>
              </a:ext>
            </a:extLst>
          </p:cNvPr>
          <p:cNvSpPr/>
          <p:nvPr/>
        </p:nvSpPr>
        <p:spPr>
          <a:xfrm>
            <a:off x="3306827" y="3690494"/>
            <a:ext cx="654731" cy="59934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4A2FDB9-4C59-419A-968A-440236A692C3}"/>
              </a:ext>
            </a:extLst>
          </p:cNvPr>
          <p:cNvSpPr/>
          <p:nvPr/>
        </p:nvSpPr>
        <p:spPr>
          <a:xfrm>
            <a:off x="2627731" y="3722292"/>
            <a:ext cx="654731" cy="59934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0A5ED89-10AD-4932-B57D-31E065FCED4E}"/>
              </a:ext>
            </a:extLst>
          </p:cNvPr>
          <p:cNvSpPr/>
          <p:nvPr/>
        </p:nvSpPr>
        <p:spPr>
          <a:xfrm>
            <a:off x="1223521" y="2621939"/>
            <a:ext cx="654731" cy="59934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D79E4438-E3E4-4A4D-B07C-AAD6C839B378}"/>
              </a:ext>
            </a:extLst>
          </p:cNvPr>
          <p:cNvSpPr txBox="1"/>
          <p:nvPr/>
        </p:nvSpPr>
        <p:spPr>
          <a:xfrm>
            <a:off x="5627077" y="305972"/>
            <a:ext cx="5627077" cy="1631216"/>
          </a:xfrm>
          <a:prstGeom prst="rect">
            <a:avLst/>
          </a:prstGeom>
          <a:noFill/>
        </p:spPr>
        <p:txBody>
          <a:bodyPr wrap="square" rtlCol="0">
            <a:spAutoFit/>
          </a:bodyPr>
          <a:lstStyle/>
          <a:p>
            <a:pPr algn="just"/>
            <a:r>
              <a:rPr lang="en-US" sz="2000" dirty="0"/>
              <a:t>Consider atom ‘a’ that touches 6 atoms in the plane shown. We can see the arrangement of atoms in this plane. similar planes are also present over and below the plane shown. So think how can atoms arrange themselves to accommodate properly.</a:t>
            </a:r>
          </a:p>
        </p:txBody>
      </p:sp>
      <p:pic>
        <p:nvPicPr>
          <p:cNvPr id="56" name="Recorded Sound">
            <a:hlinkClick r:id="" action="ppaction://media"/>
            <a:extLst>
              <a:ext uri="{FF2B5EF4-FFF2-40B4-BE49-F238E27FC236}">
                <a16:creationId xmlns:a16="http://schemas.microsoft.com/office/drawing/2014/main" id="{F00B3D26-D7D1-4A44-9337-025AD4D942F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2111326"/>
            <a:ext cx="609600" cy="609600"/>
          </a:xfrm>
          <a:prstGeom prst="rect">
            <a:avLst/>
          </a:prstGeom>
        </p:spPr>
      </p:pic>
      <p:sp>
        <p:nvSpPr>
          <p:cNvPr id="57" name="TextBox 56">
            <a:extLst>
              <a:ext uri="{FF2B5EF4-FFF2-40B4-BE49-F238E27FC236}">
                <a16:creationId xmlns:a16="http://schemas.microsoft.com/office/drawing/2014/main" id="{D7A6C782-2F9C-407F-B279-538E60738E27}"/>
              </a:ext>
            </a:extLst>
          </p:cNvPr>
          <p:cNvSpPr txBox="1"/>
          <p:nvPr/>
        </p:nvSpPr>
        <p:spPr>
          <a:xfrm>
            <a:off x="5754056" y="2688073"/>
            <a:ext cx="5500097" cy="707886"/>
          </a:xfrm>
          <a:prstGeom prst="rect">
            <a:avLst/>
          </a:prstGeom>
          <a:noFill/>
        </p:spPr>
        <p:txBody>
          <a:bodyPr wrap="square" rtlCol="0">
            <a:spAutoFit/>
          </a:bodyPr>
          <a:lstStyle/>
          <a:p>
            <a:r>
              <a:rPr lang="en-US" sz="2000" dirty="0"/>
              <a:t>In similar way another three atoms touches atom ‘a’</a:t>
            </a:r>
            <a:endParaRPr lang="en-US" dirty="0"/>
          </a:p>
        </p:txBody>
      </p:sp>
      <p:sp>
        <p:nvSpPr>
          <p:cNvPr id="58" name="TextBox 57">
            <a:extLst>
              <a:ext uri="{FF2B5EF4-FFF2-40B4-BE49-F238E27FC236}">
                <a16:creationId xmlns:a16="http://schemas.microsoft.com/office/drawing/2014/main" id="{65EAF1FA-D0F2-401D-8826-FBD248C919F9}"/>
              </a:ext>
            </a:extLst>
          </p:cNvPr>
          <p:cNvSpPr txBox="1"/>
          <p:nvPr/>
        </p:nvSpPr>
        <p:spPr>
          <a:xfrm>
            <a:off x="5791200" y="3547501"/>
            <a:ext cx="5500097" cy="1169551"/>
          </a:xfrm>
          <a:prstGeom prst="rect">
            <a:avLst/>
          </a:prstGeom>
          <a:noFill/>
        </p:spPr>
        <p:txBody>
          <a:bodyPr wrap="square" rtlCol="0">
            <a:spAutoFit/>
          </a:bodyPr>
          <a:lstStyle/>
          <a:p>
            <a:r>
              <a:rPr lang="en-US" sz="2000" dirty="0"/>
              <a:t>So total 12 atoms touches atom ‘a’ .  It is true for any atom in the structure. That is </a:t>
            </a:r>
            <a:r>
              <a:rPr lang="en-US" sz="2500" b="1" i="1" dirty="0"/>
              <a:t>coordinator number</a:t>
            </a:r>
          </a:p>
        </p:txBody>
      </p:sp>
      <p:sp>
        <p:nvSpPr>
          <p:cNvPr id="9" name="Date Placeholder 8">
            <a:extLst>
              <a:ext uri="{FF2B5EF4-FFF2-40B4-BE49-F238E27FC236}">
                <a16:creationId xmlns:a16="http://schemas.microsoft.com/office/drawing/2014/main" id="{D7E72BA7-77B1-4AC2-B9DF-430D2F501C87}"/>
              </a:ext>
            </a:extLst>
          </p:cNvPr>
          <p:cNvSpPr>
            <a:spLocks noGrp="1"/>
          </p:cNvSpPr>
          <p:nvPr>
            <p:ph type="dt" sz="half" idx="10"/>
          </p:nvPr>
        </p:nvSpPr>
        <p:spPr/>
        <p:txBody>
          <a:bodyPr/>
          <a:lstStyle/>
          <a:p>
            <a:fld id="{ED762125-64D4-46A9-A103-E2AFF310762B}" type="datetime4">
              <a:rPr lang="en-US" smtClean="0"/>
              <a:t>July 24, 2020</a:t>
            </a:fld>
            <a:endParaRPr lang="en-US"/>
          </a:p>
        </p:txBody>
      </p:sp>
      <p:sp>
        <p:nvSpPr>
          <p:cNvPr id="10" name="Footer Placeholder 9">
            <a:extLst>
              <a:ext uri="{FF2B5EF4-FFF2-40B4-BE49-F238E27FC236}">
                <a16:creationId xmlns:a16="http://schemas.microsoft.com/office/drawing/2014/main" id="{0623EFF4-B928-40EC-8BD7-8EDEB7DAB056}"/>
              </a:ext>
            </a:extLst>
          </p:cNvPr>
          <p:cNvSpPr>
            <a:spLocks noGrp="1"/>
          </p:cNvSpPr>
          <p:nvPr>
            <p:ph type="ftr" sz="quarter" idx="11"/>
          </p:nvPr>
        </p:nvSpPr>
        <p:spPr/>
        <p:txBody>
          <a:bodyPr/>
          <a:lstStyle/>
          <a:p>
            <a:r>
              <a:rPr lang="en-US"/>
              <a:t>VIVEK CHAUDHARY</a:t>
            </a:r>
          </a:p>
        </p:txBody>
      </p:sp>
      <p:sp>
        <p:nvSpPr>
          <p:cNvPr id="11" name="Slide Number Placeholder 10">
            <a:extLst>
              <a:ext uri="{FF2B5EF4-FFF2-40B4-BE49-F238E27FC236}">
                <a16:creationId xmlns:a16="http://schemas.microsoft.com/office/drawing/2014/main" id="{01A31829-297B-426B-B052-46DFBA45871D}"/>
              </a:ext>
            </a:extLst>
          </p:cNvPr>
          <p:cNvSpPr>
            <a:spLocks noGrp="1"/>
          </p:cNvSpPr>
          <p:nvPr>
            <p:ph type="sldNum" sz="quarter" idx="12"/>
          </p:nvPr>
        </p:nvSpPr>
        <p:spPr/>
        <p:txBody>
          <a:bodyPr/>
          <a:lstStyle/>
          <a:p>
            <a:fld id="{3FDA8C67-D14A-4D77-A6CF-4B08F5823F64}" type="slidenum">
              <a:rPr lang="en-US" smtClean="0"/>
              <a:t>26</a:t>
            </a:fld>
            <a:endParaRPr lang="en-US"/>
          </a:p>
        </p:txBody>
      </p:sp>
    </p:spTree>
    <p:extLst>
      <p:ext uri="{BB962C8B-B14F-4D97-AF65-F5344CB8AC3E}">
        <p14:creationId xmlns:p14="http://schemas.microsoft.com/office/powerpoint/2010/main" val="2540803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022" fill="hold"/>
                                        <p:tgtEl>
                                          <p:spTgt spid="5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6"/>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xagon 1">
            <a:extLst>
              <a:ext uri="{FF2B5EF4-FFF2-40B4-BE49-F238E27FC236}">
                <a16:creationId xmlns:a16="http://schemas.microsoft.com/office/drawing/2014/main" id="{2F5DED2A-1AE6-4984-8706-2D704B1A6FFD}"/>
              </a:ext>
            </a:extLst>
          </p:cNvPr>
          <p:cNvSpPr/>
          <p:nvPr/>
        </p:nvSpPr>
        <p:spPr>
          <a:xfrm>
            <a:off x="1924931" y="1825283"/>
            <a:ext cx="1336430" cy="1097280"/>
          </a:xfrm>
          <a:prstGeom prst="hexago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Hexagon 2">
            <a:extLst>
              <a:ext uri="{FF2B5EF4-FFF2-40B4-BE49-F238E27FC236}">
                <a16:creationId xmlns:a16="http://schemas.microsoft.com/office/drawing/2014/main" id="{01338400-D299-4465-9919-AB9FB89ED4E3}"/>
              </a:ext>
            </a:extLst>
          </p:cNvPr>
          <p:cNvSpPr/>
          <p:nvPr/>
        </p:nvSpPr>
        <p:spPr>
          <a:xfrm>
            <a:off x="2998763" y="2351649"/>
            <a:ext cx="1336430" cy="1097280"/>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Hexagon 3">
            <a:extLst>
              <a:ext uri="{FF2B5EF4-FFF2-40B4-BE49-F238E27FC236}">
                <a16:creationId xmlns:a16="http://schemas.microsoft.com/office/drawing/2014/main" id="{E8CEE66F-D328-40C5-8D8D-4E9D0AE0E877}"/>
              </a:ext>
            </a:extLst>
          </p:cNvPr>
          <p:cNvSpPr/>
          <p:nvPr/>
        </p:nvSpPr>
        <p:spPr>
          <a:xfrm>
            <a:off x="2980004" y="1254369"/>
            <a:ext cx="1336430" cy="1097280"/>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exagon 4">
            <a:extLst>
              <a:ext uri="{FF2B5EF4-FFF2-40B4-BE49-F238E27FC236}">
                <a16:creationId xmlns:a16="http://schemas.microsoft.com/office/drawing/2014/main" id="{5B6EE322-00B9-4AB3-9C97-8F335D79D4EC}"/>
              </a:ext>
            </a:extLst>
          </p:cNvPr>
          <p:cNvSpPr/>
          <p:nvPr/>
        </p:nvSpPr>
        <p:spPr>
          <a:xfrm>
            <a:off x="1924931" y="728003"/>
            <a:ext cx="1336430" cy="1097280"/>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5">
            <a:extLst>
              <a:ext uri="{FF2B5EF4-FFF2-40B4-BE49-F238E27FC236}">
                <a16:creationId xmlns:a16="http://schemas.microsoft.com/office/drawing/2014/main" id="{093A1F17-7E63-4775-89C6-285CB580E827}"/>
              </a:ext>
            </a:extLst>
          </p:cNvPr>
          <p:cNvSpPr/>
          <p:nvPr/>
        </p:nvSpPr>
        <p:spPr>
          <a:xfrm>
            <a:off x="851099" y="1276643"/>
            <a:ext cx="1336430" cy="1097280"/>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a:extLst>
              <a:ext uri="{FF2B5EF4-FFF2-40B4-BE49-F238E27FC236}">
                <a16:creationId xmlns:a16="http://schemas.microsoft.com/office/drawing/2014/main" id="{B93113A1-C42E-4E23-A3F7-918E007FD49E}"/>
              </a:ext>
            </a:extLst>
          </p:cNvPr>
          <p:cNvSpPr/>
          <p:nvPr/>
        </p:nvSpPr>
        <p:spPr>
          <a:xfrm>
            <a:off x="1941344" y="2922563"/>
            <a:ext cx="1336430" cy="1097280"/>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56F6FD52-F799-46E2-ADE1-EE92E4CF872C}"/>
              </a:ext>
            </a:extLst>
          </p:cNvPr>
          <p:cNvSpPr/>
          <p:nvPr/>
        </p:nvSpPr>
        <p:spPr>
          <a:xfrm>
            <a:off x="851099" y="2392680"/>
            <a:ext cx="1336430" cy="1097280"/>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D45EFB7-6FD6-4101-906F-B0B08B9E8CA0}"/>
              </a:ext>
            </a:extLst>
          </p:cNvPr>
          <p:cNvSpPr/>
          <p:nvPr/>
        </p:nvSpPr>
        <p:spPr>
          <a:xfrm>
            <a:off x="2958250" y="974627"/>
            <a:ext cx="654731" cy="59934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BA23AE8-4224-46EF-8223-93A2426D95D7}"/>
              </a:ext>
            </a:extLst>
          </p:cNvPr>
          <p:cNvSpPr/>
          <p:nvPr/>
        </p:nvSpPr>
        <p:spPr>
          <a:xfrm>
            <a:off x="1597565" y="952793"/>
            <a:ext cx="654731" cy="59934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1" name="Oval 10">
            <a:extLst>
              <a:ext uri="{FF2B5EF4-FFF2-40B4-BE49-F238E27FC236}">
                <a16:creationId xmlns:a16="http://schemas.microsoft.com/office/drawing/2014/main" id="{E4F78C2F-A900-457E-A832-FE46629A9713}"/>
              </a:ext>
            </a:extLst>
          </p:cNvPr>
          <p:cNvSpPr/>
          <p:nvPr/>
        </p:nvSpPr>
        <p:spPr>
          <a:xfrm>
            <a:off x="580590" y="1427138"/>
            <a:ext cx="654731" cy="59934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2" name="Oval 11">
            <a:extLst>
              <a:ext uri="{FF2B5EF4-FFF2-40B4-BE49-F238E27FC236}">
                <a16:creationId xmlns:a16="http://schemas.microsoft.com/office/drawing/2014/main" id="{6B358B12-6876-4A8D-B12A-67B989980E47}"/>
              </a:ext>
            </a:extLst>
          </p:cNvPr>
          <p:cNvSpPr/>
          <p:nvPr/>
        </p:nvSpPr>
        <p:spPr>
          <a:xfrm>
            <a:off x="1237669" y="1462893"/>
            <a:ext cx="654731" cy="59934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3" name="Oval 12">
            <a:extLst>
              <a:ext uri="{FF2B5EF4-FFF2-40B4-BE49-F238E27FC236}">
                <a16:creationId xmlns:a16="http://schemas.microsoft.com/office/drawing/2014/main" id="{795AF557-6203-4320-8F85-6A65E90A696E}"/>
              </a:ext>
            </a:extLst>
          </p:cNvPr>
          <p:cNvSpPr/>
          <p:nvPr/>
        </p:nvSpPr>
        <p:spPr>
          <a:xfrm>
            <a:off x="869580" y="1997319"/>
            <a:ext cx="654731" cy="59934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4" name="Oval 13">
            <a:extLst>
              <a:ext uri="{FF2B5EF4-FFF2-40B4-BE49-F238E27FC236}">
                <a16:creationId xmlns:a16="http://schemas.microsoft.com/office/drawing/2014/main" id="{1892D1BB-FCF3-4AF7-B085-FCCA538C2ED6}"/>
              </a:ext>
            </a:extLst>
          </p:cNvPr>
          <p:cNvSpPr/>
          <p:nvPr/>
        </p:nvSpPr>
        <p:spPr>
          <a:xfrm>
            <a:off x="914704" y="922899"/>
            <a:ext cx="654731" cy="59934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5" name="Oval 14">
            <a:extLst>
              <a:ext uri="{FF2B5EF4-FFF2-40B4-BE49-F238E27FC236}">
                <a16:creationId xmlns:a16="http://schemas.microsoft.com/office/drawing/2014/main" id="{8C17EC09-3237-44F9-9711-021900F6AB06}"/>
              </a:ext>
            </a:extLst>
          </p:cNvPr>
          <p:cNvSpPr/>
          <p:nvPr/>
        </p:nvSpPr>
        <p:spPr>
          <a:xfrm>
            <a:off x="1564153" y="3114819"/>
            <a:ext cx="654731" cy="59934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F057917-D253-440C-BE02-1015D1536B28}"/>
              </a:ext>
            </a:extLst>
          </p:cNvPr>
          <p:cNvSpPr/>
          <p:nvPr/>
        </p:nvSpPr>
        <p:spPr>
          <a:xfrm>
            <a:off x="1195080" y="2562810"/>
            <a:ext cx="654731" cy="59934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7" name="Oval 16">
            <a:extLst>
              <a:ext uri="{FF2B5EF4-FFF2-40B4-BE49-F238E27FC236}">
                <a16:creationId xmlns:a16="http://schemas.microsoft.com/office/drawing/2014/main" id="{3AF4B27B-4BE2-45DD-A7DE-DB7382F7C491}"/>
              </a:ext>
            </a:extLst>
          </p:cNvPr>
          <p:cNvSpPr/>
          <p:nvPr/>
        </p:nvSpPr>
        <p:spPr>
          <a:xfrm>
            <a:off x="3302257" y="1490442"/>
            <a:ext cx="654731" cy="59934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6C27E54-B44B-4C15-98F1-DE82C73658DB}"/>
              </a:ext>
            </a:extLst>
          </p:cNvPr>
          <p:cNvSpPr/>
          <p:nvPr/>
        </p:nvSpPr>
        <p:spPr>
          <a:xfrm>
            <a:off x="2287401" y="938139"/>
            <a:ext cx="654731" cy="59934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6751B1E-531C-46B8-A44C-809B5B9C80BC}"/>
              </a:ext>
            </a:extLst>
          </p:cNvPr>
          <p:cNvSpPr/>
          <p:nvPr/>
        </p:nvSpPr>
        <p:spPr>
          <a:xfrm>
            <a:off x="2567116" y="2520092"/>
            <a:ext cx="654731" cy="599343"/>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20" name="Oval 19">
            <a:extLst>
              <a:ext uri="{FF2B5EF4-FFF2-40B4-BE49-F238E27FC236}">
                <a16:creationId xmlns:a16="http://schemas.microsoft.com/office/drawing/2014/main" id="{C8F24AA0-77C1-494E-995E-12267AB6CB5E}"/>
              </a:ext>
            </a:extLst>
          </p:cNvPr>
          <p:cNvSpPr/>
          <p:nvPr/>
        </p:nvSpPr>
        <p:spPr>
          <a:xfrm>
            <a:off x="1891519" y="2530865"/>
            <a:ext cx="654731" cy="599343"/>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21" name="Oval 20">
            <a:extLst>
              <a:ext uri="{FF2B5EF4-FFF2-40B4-BE49-F238E27FC236}">
                <a16:creationId xmlns:a16="http://schemas.microsoft.com/office/drawing/2014/main" id="{B25C1960-3E16-4F8F-8B0C-192F8A29AA41}"/>
              </a:ext>
            </a:extLst>
          </p:cNvPr>
          <p:cNvSpPr/>
          <p:nvPr/>
        </p:nvSpPr>
        <p:spPr>
          <a:xfrm>
            <a:off x="2917874" y="1981451"/>
            <a:ext cx="654731" cy="599343"/>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c</a:t>
            </a:r>
          </a:p>
        </p:txBody>
      </p:sp>
      <p:sp>
        <p:nvSpPr>
          <p:cNvPr id="22" name="Oval 21">
            <a:extLst>
              <a:ext uri="{FF2B5EF4-FFF2-40B4-BE49-F238E27FC236}">
                <a16:creationId xmlns:a16="http://schemas.microsoft.com/office/drawing/2014/main" id="{58689848-E208-49CB-BCA0-B9E7382823CF}"/>
              </a:ext>
            </a:extLst>
          </p:cNvPr>
          <p:cNvSpPr/>
          <p:nvPr/>
        </p:nvSpPr>
        <p:spPr>
          <a:xfrm>
            <a:off x="2574387" y="1462458"/>
            <a:ext cx="654731" cy="599343"/>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3" name="Oval 22">
            <a:extLst>
              <a:ext uri="{FF2B5EF4-FFF2-40B4-BE49-F238E27FC236}">
                <a16:creationId xmlns:a16="http://schemas.microsoft.com/office/drawing/2014/main" id="{FD265E98-15FF-4BD4-9F56-71F6B8B82F1B}"/>
              </a:ext>
            </a:extLst>
          </p:cNvPr>
          <p:cNvSpPr/>
          <p:nvPr/>
        </p:nvSpPr>
        <p:spPr>
          <a:xfrm>
            <a:off x="1555969" y="2014170"/>
            <a:ext cx="654731" cy="599343"/>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a</a:t>
            </a:r>
            <a:endParaRPr lang="en-US" dirty="0"/>
          </a:p>
        </p:txBody>
      </p:sp>
      <p:sp>
        <p:nvSpPr>
          <p:cNvPr id="24" name="Oval 23">
            <a:extLst>
              <a:ext uri="{FF2B5EF4-FFF2-40B4-BE49-F238E27FC236}">
                <a16:creationId xmlns:a16="http://schemas.microsoft.com/office/drawing/2014/main" id="{724A350C-B0D5-4724-93AB-E9A5ECDD8C86}"/>
              </a:ext>
            </a:extLst>
          </p:cNvPr>
          <p:cNvSpPr/>
          <p:nvPr/>
        </p:nvSpPr>
        <p:spPr>
          <a:xfrm>
            <a:off x="1908518" y="1480039"/>
            <a:ext cx="654731" cy="599343"/>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5" name="Oval 24">
            <a:extLst>
              <a:ext uri="{FF2B5EF4-FFF2-40B4-BE49-F238E27FC236}">
                <a16:creationId xmlns:a16="http://schemas.microsoft.com/office/drawing/2014/main" id="{4021E940-22E2-4E37-BC50-2B12E63D7BD7}"/>
              </a:ext>
            </a:extLst>
          </p:cNvPr>
          <p:cNvSpPr/>
          <p:nvPr/>
        </p:nvSpPr>
        <p:spPr>
          <a:xfrm>
            <a:off x="2231219" y="2002227"/>
            <a:ext cx="654731" cy="599343"/>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t>b</a:t>
            </a:r>
          </a:p>
        </p:txBody>
      </p:sp>
      <p:sp>
        <p:nvSpPr>
          <p:cNvPr id="26" name="Oval 25">
            <a:extLst>
              <a:ext uri="{FF2B5EF4-FFF2-40B4-BE49-F238E27FC236}">
                <a16:creationId xmlns:a16="http://schemas.microsoft.com/office/drawing/2014/main" id="{15CC35FC-B28A-46D1-9624-B8265F68D922}"/>
              </a:ext>
            </a:extLst>
          </p:cNvPr>
          <p:cNvSpPr/>
          <p:nvPr/>
        </p:nvSpPr>
        <p:spPr>
          <a:xfrm>
            <a:off x="3648219" y="973674"/>
            <a:ext cx="654731" cy="59934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E24FF62-B9D9-4CE8-A541-1355A60E2A9C}"/>
              </a:ext>
            </a:extLst>
          </p:cNvPr>
          <p:cNvSpPr/>
          <p:nvPr/>
        </p:nvSpPr>
        <p:spPr>
          <a:xfrm>
            <a:off x="3593506" y="3080746"/>
            <a:ext cx="654731" cy="59934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D204614-3F9C-4100-A5B4-9131B2798000}"/>
              </a:ext>
            </a:extLst>
          </p:cNvPr>
          <p:cNvSpPr/>
          <p:nvPr/>
        </p:nvSpPr>
        <p:spPr>
          <a:xfrm>
            <a:off x="3920872" y="2570573"/>
            <a:ext cx="654731" cy="59934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E4EFE69E-8E48-4022-AA9B-A53796F79AAE}"/>
              </a:ext>
            </a:extLst>
          </p:cNvPr>
          <p:cNvSpPr/>
          <p:nvPr/>
        </p:nvSpPr>
        <p:spPr>
          <a:xfrm>
            <a:off x="2244618" y="3121925"/>
            <a:ext cx="654731" cy="59934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0B8E9E02-19C0-430C-9633-394ADF2492FF}"/>
              </a:ext>
            </a:extLst>
          </p:cNvPr>
          <p:cNvSpPr/>
          <p:nvPr/>
        </p:nvSpPr>
        <p:spPr>
          <a:xfrm>
            <a:off x="2931090" y="3114818"/>
            <a:ext cx="654731" cy="59934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8DDECB1-B5BE-4F2D-861D-342DA9120E2F}"/>
              </a:ext>
            </a:extLst>
          </p:cNvPr>
          <p:cNvSpPr/>
          <p:nvPr/>
        </p:nvSpPr>
        <p:spPr>
          <a:xfrm>
            <a:off x="3237269" y="2530865"/>
            <a:ext cx="654731" cy="59934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BF71320-7631-4949-B3DD-AD33482910A3}"/>
              </a:ext>
            </a:extLst>
          </p:cNvPr>
          <p:cNvSpPr/>
          <p:nvPr/>
        </p:nvSpPr>
        <p:spPr>
          <a:xfrm>
            <a:off x="3602744" y="2014170"/>
            <a:ext cx="654731" cy="59934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2D6ED48-C393-4571-87D0-3EDFD668E655}"/>
              </a:ext>
            </a:extLst>
          </p:cNvPr>
          <p:cNvSpPr/>
          <p:nvPr/>
        </p:nvSpPr>
        <p:spPr>
          <a:xfrm>
            <a:off x="860029" y="3114818"/>
            <a:ext cx="654731" cy="59934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29720241-0A7C-4532-933A-22DA193671BA}"/>
              </a:ext>
            </a:extLst>
          </p:cNvPr>
          <p:cNvSpPr/>
          <p:nvPr/>
        </p:nvSpPr>
        <p:spPr>
          <a:xfrm>
            <a:off x="2617511" y="3648291"/>
            <a:ext cx="654731" cy="59934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45C7A46-2181-442A-B870-09124BE0AEBB}"/>
              </a:ext>
            </a:extLst>
          </p:cNvPr>
          <p:cNvSpPr/>
          <p:nvPr/>
        </p:nvSpPr>
        <p:spPr>
          <a:xfrm>
            <a:off x="1938415" y="3680089"/>
            <a:ext cx="654731" cy="59934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43A4FCB-4B1F-4C3D-B773-D976E6F5C686}"/>
              </a:ext>
            </a:extLst>
          </p:cNvPr>
          <p:cNvSpPr/>
          <p:nvPr/>
        </p:nvSpPr>
        <p:spPr>
          <a:xfrm>
            <a:off x="534205" y="2579736"/>
            <a:ext cx="654731" cy="59934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8C040500-0E3A-4E61-A391-5D1C47D46F71}"/>
              </a:ext>
            </a:extLst>
          </p:cNvPr>
          <p:cNvSpPr/>
          <p:nvPr/>
        </p:nvSpPr>
        <p:spPr>
          <a:xfrm>
            <a:off x="2671397" y="420637"/>
            <a:ext cx="654731" cy="59934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AB8DE17F-79FE-4CCD-ACB6-124FF6647794}"/>
              </a:ext>
            </a:extLst>
          </p:cNvPr>
          <p:cNvSpPr/>
          <p:nvPr/>
        </p:nvSpPr>
        <p:spPr>
          <a:xfrm>
            <a:off x="1970799" y="422468"/>
            <a:ext cx="654731" cy="59934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2B7FB287-1D1C-4664-B403-E03AEF6C6C1F}"/>
              </a:ext>
            </a:extLst>
          </p:cNvPr>
          <p:cNvSpPr/>
          <p:nvPr/>
        </p:nvSpPr>
        <p:spPr>
          <a:xfrm>
            <a:off x="3968969" y="1506419"/>
            <a:ext cx="654731" cy="59934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F08C2046-A179-4BE3-80C8-860D653337A9}"/>
              </a:ext>
            </a:extLst>
          </p:cNvPr>
          <p:cNvSpPr txBox="1"/>
          <p:nvPr/>
        </p:nvSpPr>
        <p:spPr>
          <a:xfrm>
            <a:off x="4766840" y="321255"/>
            <a:ext cx="7225578" cy="4985980"/>
          </a:xfrm>
          <a:prstGeom prst="rect">
            <a:avLst/>
          </a:prstGeom>
          <a:noFill/>
        </p:spPr>
        <p:txBody>
          <a:bodyPr wrap="square" rtlCol="0">
            <a:spAutoFit/>
          </a:bodyPr>
          <a:lstStyle/>
          <a:p>
            <a:pPr marL="285750" indent="-285750">
              <a:buFont typeface="Arial" panose="020B0604020202020204" pitchFamily="34" charset="0"/>
              <a:buChar char="•"/>
            </a:pPr>
            <a:r>
              <a:rPr lang="en-US" sz="2200" dirty="0"/>
              <a:t>Hexagonal consists of 3 layers of atoms (see 1</a:t>
            </a:r>
            <a:r>
              <a:rPr lang="en-US" sz="2200" baseline="30000" dirty="0"/>
              <a:t>st</a:t>
            </a:r>
            <a:r>
              <a:rPr lang="en-US" sz="2200" dirty="0"/>
              <a:t> fig) and suppose the layer shown here is the top layer of hexagonal.(in middle layer, 3 atoms present that are within the hexagonal and not shared with other. )</a:t>
            </a:r>
          </a:p>
          <a:p>
            <a:pPr marL="285750" indent="-285750">
              <a:buFont typeface="Arial" panose="020B0604020202020204" pitchFamily="34" charset="0"/>
              <a:buChar char="•"/>
            </a:pPr>
            <a:r>
              <a:rPr lang="en-US" sz="2200" dirty="0"/>
              <a:t>Consider 3 hexagonal which has centered atom named 4, b and 8. </a:t>
            </a:r>
          </a:p>
          <a:p>
            <a:pPr marL="285750" indent="-285750">
              <a:buFont typeface="Arial" panose="020B0604020202020204" pitchFamily="34" charset="0"/>
              <a:buChar char="•"/>
            </a:pPr>
            <a:r>
              <a:rPr lang="en-US" sz="2200" dirty="0"/>
              <a:t>‘a’ is common in these 3 hexagonal and above this layer there is another layer (hexagonal) ,where ‘a’ is shared by 3 hexagonal.</a:t>
            </a:r>
          </a:p>
          <a:p>
            <a:pPr marL="285750" indent="-285750">
              <a:buFont typeface="Arial" panose="020B0604020202020204" pitchFamily="34" charset="0"/>
              <a:buChar char="•"/>
            </a:pPr>
            <a:r>
              <a:rPr lang="en-US" sz="2200" dirty="0"/>
              <a:t>So the corner atom is shared by 6 hexagonal.</a:t>
            </a:r>
          </a:p>
          <a:p>
            <a:pPr marL="285750" indent="-285750">
              <a:buFont typeface="Arial" panose="020B0604020202020204" pitchFamily="34" charset="0"/>
              <a:buChar char="•"/>
            </a:pPr>
            <a:r>
              <a:rPr lang="en-US" sz="2200" dirty="0"/>
              <a:t>Center atom (b) is shared by 2 hexagonal . That is above the plane shown.</a:t>
            </a:r>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AlternateContent xmlns:mc="http://schemas.openxmlformats.org/markup-compatibility/2006" xmlns:p14="http://schemas.microsoft.com/office/powerpoint/2010/main">
        <mc:Choice Requires="p14">
          <p:contentPart p14:bwMode="auto" r:id="rId2">
            <p14:nvContentPartPr>
              <p14:cNvPr id="41" name="Ink 40">
                <a:extLst>
                  <a:ext uri="{FF2B5EF4-FFF2-40B4-BE49-F238E27FC236}">
                    <a16:creationId xmlns:a16="http://schemas.microsoft.com/office/drawing/2014/main" id="{80FEA2EA-3A2C-4C45-8136-1C200E939AA9}"/>
                  </a:ext>
                </a:extLst>
              </p14:cNvPr>
              <p14:cNvContentPartPr/>
              <p14:nvPr/>
            </p14:nvContentPartPr>
            <p14:xfrm>
              <a:off x="1446480" y="5161320"/>
              <a:ext cx="6126120" cy="1232640"/>
            </p14:xfrm>
          </p:contentPart>
        </mc:Choice>
        <mc:Fallback xmlns="">
          <p:pic>
            <p:nvPicPr>
              <p:cNvPr id="41" name="Ink 40">
                <a:extLst>
                  <a:ext uri="{FF2B5EF4-FFF2-40B4-BE49-F238E27FC236}">
                    <a16:creationId xmlns:a16="http://schemas.microsoft.com/office/drawing/2014/main" id="{80FEA2EA-3A2C-4C45-8136-1C200E939AA9}"/>
                  </a:ext>
                </a:extLst>
              </p:cNvPr>
              <p:cNvPicPr/>
              <p:nvPr/>
            </p:nvPicPr>
            <p:blipFill>
              <a:blip r:embed="rId3"/>
              <a:stretch>
                <a:fillRect/>
              </a:stretch>
            </p:blipFill>
            <p:spPr>
              <a:xfrm>
                <a:off x="1437120" y="5151960"/>
                <a:ext cx="6144840" cy="1251360"/>
              </a:xfrm>
              <a:prstGeom prst="rect">
                <a:avLst/>
              </a:prstGeom>
            </p:spPr>
          </p:pic>
        </mc:Fallback>
      </mc:AlternateContent>
      <p:pic>
        <p:nvPicPr>
          <p:cNvPr id="43" name="Picture 42">
            <a:extLst>
              <a:ext uri="{FF2B5EF4-FFF2-40B4-BE49-F238E27FC236}">
                <a16:creationId xmlns:a16="http://schemas.microsoft.com/office/drawing/2014/main" id="{ADCFCB82-A803-45F2-A463-DE42263331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510" y="4946556"/>
            <a:ext cx="7192379" cy="1705213"/>
          </a:xfrm>
          <a:prstGeom prst="rect">
            <a:avLst/>
          </a:prstGeom>
        </p:spPr>
      </p:pic>
      <p:sp>
        <p:nvSpPr>
          <p:cNvPr id="42" name="Date Placeholder 41">
            <a:extLst>
              <a:ext uri="{FF2B5EF4-FFF2-40B4-BE49-F238E27FC236}">
                <a16:creationId xmlns:a16="http://schemas.microsoft.com/office/drawing/2014/main" id="{F75EA1A7-D41A-4ECC-8F4E-1E6D1F1A9F17}"/>
              </a:ext>
            </a:extLst>
          </p:cNvPr>
          <p:cNvSpPr>
            <a:spLocks noGrp="1"/>
          </p:cNvSpPr>
          <p:nvPr>
            <p:ph type="dt" sz="half" idx="10"/>
          </p:nvPr>
        </p:nvSpPr>
        <p:spPr/>
        <p:txBody>
          <a:bodyPr/>
          <a:lstStyle/>
          <a:p>
            <a:fld id="{F5485118-B1C6-4C64-9B8E-7F4E578E888E}" type="datetime4">
              <a:rPr lang="en-US" smtClean="0"/>
              <a:t>July 24, 2020</a:t>
            </a:fld>
            <a:endParaRPr lang="en-US"/>
          </a:p>
        </p:txBody>
      </p:sp>
      <p:sp>
        <p:nvSpPr>
          <p:cNvPr id="44" name="Footer Placeholder 43">
            <a:extLst>
              <a:ext uri="{FF2B5EF4-FFF2-40B4-BE49-F238E27FC236}">
                <a16:creationId xmlns:a16="http://schemas.microsoft.com/office/drawing/2014/main" id="{32C35DCB-2E3E-4EA0-BF39-71269A26DE52}"/>
              </a:ext>
            </a:extLst>
          </p:cNvPr>
          <p:cNvSpPr>
            <a:spLocks noGrp="1"/>
          </p:cNvSpPr>
          <p:nvPr>
            <p:ph type="ftr" sz="quarter" idx="11"/>
          </p:nvPr>
        </p:nvSpPr>
        <p:spPr/>
        <p:txBody>
          <a:bodyPr/>
          <a:lstStyle/>
          <a:p>
            <a:r>
              <a:rPr lang="en-US"/>
              <a:t>VIVEK CHAUDHARY</a:t>
            </a:r>
          </a:p>
        </p:txBody>
      </p:sp>
      <p:sp>
        <p:nvSpPr>
          <p:cNvPr id="45" name="Slide Number Placeholder 44">
            <a:extLst>
              <a:ext uri="{FF2B5EF4-FFF2-40B4-BE49-F238E27FC236}">
                <a16:creationId xmlns:a16="http://schemas.microsoft.com/office/drawing/2014/main" id="{89906BB0-DF0D-4638-BDEF-FA1D1BED6252}"/>
              </a:ext>
            </a:extLst>
          </p:cNvPr>
          <p:cNvSpPr>
            <a:spLocks noGrp="1"/>
          </p:cNvSpPr>
          <p:nvPr>
            <p:ph type="sldNum" sz="quarter" idx="12"/>
          </p:nvPr>
        </p:nvSpPr>
        <p:spPr/>
        <p:txBody>
          <a:bodyPr/>
          <a:lstStyle/>
          <a:p>
            <a:fld id="{3FDA8C67-D14A-4D77-A6CF-4B08F5823F64}" type="slidenum">
              <a:rPr lang="en-US" smtClean="0"/>
              <a:t>27</a:t>
            </a:fld>
            <a:endParaRPr lang="en-US"/>
          </a:p>
        </p:txBody>
      </p:sp>
    </p:spTree>
    <p:extLst>
      <p:ext uri="{BB962C8B-B14F-4D97-AF65-F5344CB8AC3E}">
        <p14:creationId xmlns:p14="http://schemas.microsoft.com/office/powerpoint/2010/main" val="21567118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E4C57C-952E-48B2-AD17-ECE650A3F1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4968" y="4317237"/>
            <a:ext cx="2712289" cy="2522508"/>
          </a:xfrm>
          <a:prstGeom prst="rect">
            <a:avLst/>
          </a:prstGeom>
        </p:spPr>
      </p:pic>
      <p:sp>
        <p:nvSpPr>
          <p:cNvPr id="5" name="Title 4">
            <a:extLst>
              <a:ext uri="{FF2B5EF4-FFF2-40B4-BE49-F238E27FC236}">
                <a16:creationId xmlns:a16="http://schemas.microsoft.com/office/drawing/2014/main" id="{53FE040D-93A4-4863-98AF-74E5C0ABDC5B}"/>
              </a:ext>
            </a:extLst>
          </p:cNvPr>
          <p:cNvSpPr>
            <a:spLocks noGrp="1"/>
          </p:cNvSpPr>
          <p:nvPr>
            <p:ph type="title"/>
          </p:nvPr>
        </p:nvSpPr>
        <p:spPr>
          <a:xfrm>
            <a:off x="704557" y="265393"/>
            <a:ext cx="11231880" cy="1325563"/>
          </a:xfrm>
        </p:spPr>
        <p:txBody>
          <a:bodyPr/>
          <a:lstStyle/>
          <a:p>
            <a:r>
              <a:rPr lang="en-US" dirty="0"/>
              <a:t>Crystallographic Points, Directions, and Planes</a:t>
            </a:r>
          </a:p>
        </p:txBody>
      </p:sp>
      <p:sp>
        <p:nvSpPr>
          <p:cNvPr id="6" name="Content Placeholder 5">
            <a:extLst>
              <a:ext uri="{FF2B5EF4-FFF2-40B4-BE49-F238E27FC236}">
                <a16:creationId xmlns:a16="http://schemas.microsoft.com/office/drawing/2014/main" id="{3058FC41-D66B-48B1-A17D-F78F22A8029E}"/>
              </a:ext>
            </a:extLst>
          </p:cNvPr>
          <p:cNvSpPr>
            <a:spLocks noGrp="1"/>
          </p:cNvSpPr>
          <p:nvPr>
            <p:ph idx="1"/>
          </p:nvPr>
        </p:nvSpPr>
        <p:spPr>
          <a:xfrm>
            <a:off x="704557" y="1590956"/>
            <a:ext cx="10964594" cy="2981044"/>
          </a:xfrm>
        </p:spPr>
        <p:txBody>
          <a:bodyPr>
            <a:normAutofit/>
          </a:bodyPr>
          <a:lstStyle/>
          <a:p>
            <a:pPr algn="just"/>
            <a:r>
              <a:rPr lang="en-US" sz="2000" dirty="0"/>
              <a:t>When dealing with crystalline materials, it often becomes necessary to specify a particular point within a unit cell, a crystallographic direction, or some crystallographic plane of atoms.</a:t>
            </a:r>
          </a:p>
          <a:p>
            <a:pPr algn="just"/>
            <a:r>
              <a:rPr lang="en-US" sz="2000" dirty="0"/>
              <a:t>Labeling conventions have been established in which three numbers or indices are used to designate point locations, directions, and planes.</a:t>
            </a:r>
          </a:p>
          <a:p>
            <a:pPr algn="just"/>
            <a:r>
              <a:rPr lang="en-US" sz="2000" dirty="0"/>
              <a:t>The basis for determining index values is the unit cell, with a right-handed coordinate system consisting of three (</a:t>
            </a:r>
            <a:r>
              <a:rPr lang="en-US" sz="2000" i="1" dirty="0"/>
              <a:t>x</a:t>
            </a:r>
            <a:r>
              <a:rPr lang="en-US" sz="2000" dirty="0"/>
              <a:t>, </a:t>
            </a:r>
            <a:r>
              <a:rPr lang="en-US" sz="2000" i="1" dirty="0"/>
              <a:t>y</a:t>
            </a:r>
            <a:r>
              <a:rPr lang="en-US" sz="2000" dirty="0"/>
              <a:t>, and </a:t>
            </a:r>
            <a:r>
              <a:rPr lang="en-US" sz="2000" i="1" dirty="0"/>
              <a:t>z</a:t>
            </a:r>
            <a:r>
              <a:rPr lang="en-US" sz="2000" dirty="0"/>
              <a:t>) axes situated at one of the corners and coinciding with the unit cell edges, as shown in Figure .</a:t>
            </a:r>
          </a:p>
          <a:p>
            <a:pPr algn="just"/>
            <a:r>
              <a:rPr lang="en-US" sz="2000" dirty="0"/>
              <a:t>For some crystal systems—namely, hexagonal, rhombohedral, monoclinic, and triclinic—the three axes are </a:t>
            </a:r>
            <a:r>
              <a:rPr lang="en-US" sz="2000" i="1" dirty="0"/>
              <a:t>not </a:t>
            </a:r>
            <a:r>
              <a:rPr lang="en-US" sz="2000" dirty="0"/>
              <a:t>mutually perpendicular, as in the familiar Cartesian coordinate scheme.</a:t>
            </a:r>
          </a:p>
        </p:txBody>
      </p:sp>
      <p:sp>
        <p:nvSpPr>
          <p:cNvPr id="7" name="Rectangle 6">
            <a:extLst>
              <a:ext uri="{FF2B5EF4-FFF2-40B4-BE49-F238E27FC236}">
                <a16:creationId xmlns:a16="http://schemas.microsoft.com/office/drawing/2014/main" id="{041BCEAB-73FD-4A82-9382-2F7C3F144A4F}"/>
              </a:ext>
            </a:extLst>
          </p:cNvPr>
          <p:cNvSpPr/>
          <p:nvPr/>
        </p:nvSpPr>
        <p:spPr>
          <a:xfrm>
            <a:off x="4239065" y="5654556"/>
            <a:ext cx="6644640" cy="646331"/>
          </a:xfrm>
          <a:prstGeom prst="rect">
            <a:avLst/>
          </a:prstGeom>
        </p:spPr>
        <p:txBody>
          <a:bodyPr wrap="square">
            <a:spAutoFit/>
          </a:bodyPr>
          <a:lstStyle/>
          <a:p>
            <a:pPr algn="ctr"/>
            <a:r>
              <a:rPr lang="en-US" dirty="0">
                <a:latin typeface="TimesTen-Roman"/>
              </a:rPr>
              <a:t>A unit cell with </a:t>
            </a:r>
            <a:r>
              <a:rPr lang="en-US" i="1" dirty="0">
                <a:latin typeface="TimesTen-Italic"/>
              </a:rPr>
              <a:t>x</a:t>
            </a:r>
            <a:r>
              <a:rPr lang="en-US" dirty="0">
                <a:latin typeface="TimesTen-Roman"/>
              </a:rPr>
              <a:t>, </a:t>
            </a:r>
            <a:r>
              <a:rPr lang="en-US" i="1" dirty="0">
                <a:latin typeface="TimesTen-Italic"/>
              </a:rPr>
              <a:t>y</a:t>
            </a:r>
            <a:r>
              <a:rPr lang="en-US" dirty="0">
                <a:latin typeface="TimesTen-Roman"/>
              </a:rPr>
              <a:t>, and </a:t>
            </a:r>
            <a:r>
              <a:rPr lang="en-US" i="1" dirty="0">
                <a:latin typeface="TimesTen-Italic"/>
              </a:rPr>
              <a:t>z </a:t>
            </a:r>
            <a:r>
              <a:rPr lang="en-US" dirty="0">
                <a:latin typeface="TimesTen-Roman"/>
              </a:rPr>
              <a:t>coordinate axes, showing axial lengths (</a:t>
            </a:r>
            <a:r>
              <a:rPr lang="en-US" i="1" dirty="0">
                <a:latin typeface="TimesTen-Italic"/>
              </a:rPr>
              <a:t>a</a:t>
            </a:r>
            <a:r>
              <a:rPr lang="en-US" dirty="0">
                <a:latin typeface="TimesTen-Roman"/>
              </a:rPr>
              <a:t>, </a:t>
            </a:r>
            <a:r>
              <a:rPr lang="en-US" i="1" dirty="0">
                <a:latin typeface="TimesTen-Italic"/>
              </a:rPr>
              <a:t>b</a:t>
            </a:r>
            <a:r>
              <a:rPr lang="en-US" dirty="0">
                <a:latin typeface="TimesTen-Roman"/>
              </a:rPr>
              <a:t>, and </a:t>
            </a:r>
            <a:r>
              <a:rPr lang="en-US" i="1" dirty="0">
                <a:latin typeface="TimesTen-Italic"/>
              </a:rPr>
              <a:t>c</a:t>
            </a:r>
            <a:r>
              <a:rPr lang="en-US" dirty="0">
                <a:latin typeface="TimesTen-Roman"/>
              </a:rPr>
              <a:t>) and interaxial angles(</a:t>
            </a:r>
            <a:r>
              <a:rPr lang="el-GR" dirty="0">
                <a:latin typeface="TimesTen-Roman"/>
              </a:rPr>
              <a:t>α</a:t>
            </a:r>
            <a:r>
              <a:rPr lang="en-US" dirty="0">
                <a:latin typeface="TimesTen-Roman"/>
              </a:rPr>
              <a:t>,</a:t>
            </a:r>
            <a:r>
              <a:rPr lang="el-GR" dirty="0">
                <a:latin typeface="TimesTen-Roman"/>
              </a:rPr>
              <a:t> β</a:t>
            </a:r>
            <a:r>
              <a:rPr lang="en-US" dirty="0">
                <a:latin typeface="TimesTen-Roman"/>
              </a:rPr>
              <a:t> , and </a:t>
            </a:r>
            <a:r>
              <a:rPr lang="el-GR" dirty="0">
                <a:latin typeface="Times New Roman" panose="02020603050405020304" pitchFamily="18" charset="0"/>
                <a:cs typeface="Times New Roman" panose="02020603050405020304" pitchFamily="18" charset="0"/>
              </a:rPr>
              <a:t>γ</a:t>
            </a:r>
            <a:r>
              <a:rPr lang="en-US" dirty="0">
                <a:latin typeface="TimesTen-Roman"/>
              </a:rPr>
              <a:t> ).</a:t>
            </a:r>
            <a:r>
              <a:rPr lang="el-GR" dirty="0">
                <a:latin typeface="TimesTen-Roman"/>
              </a:rPr>
              <a:t> </a:t>
            </a:r>
            <a:endParaRPr lang="en-US" dirty="0"/>
          </a:p>
        </p:txBody>
      </p:sp>
      <p:sp>
        <p:nvSpPr>
          <p:cNvPr id="2" name="Date Placeholder 1">
            <a:extLst>
              <a:ext uri="{FF2B5EF4-FFF2-40B4-BE49-F238E27FC236}">
                <a16:creationId xmlns:a16="http://schemas.microsoft.com/office/drawing/2014/main" id="{8A41398C-BE91-400B-82FF-3609173AB1CB}"/>
              </a:ext>
            </a:extLst>
          </p:cNvPr>
          <p:cNvSpPr>
            <a:spLocks noGrp="1"/>
          </p:cNvSpPr>
          <p:nvPr>
            <p:ph type="dt" sz="half" idx="10"/>
          </p:nvPr>
        </p:nvSpPr>
        <p:spPr/>
        <p:txBody>
          <a:bodyPr/>
          <a:lstStyle/>
          <a:p>
            <a:fld id="{886DEC4F-10D8-4C36-8CCD-E9534BDF9FE6}" type="datetime4">
              <a:rPr lang="en-US" smtClean="0"/>
              <a:t>July 24, 2020</a:t>
            </a:fld>
            <a:endParaRPr lang="en-US"/>
          </a:p>
        </p:txBody>
      </p:sp>
      <p:sp>
        <p:nvSpPr>
          <p:cNvPr id="3" name="Footer Placeholder 2">
            <a:extLst>
              <a:ext uri="{FF2B5EF4-FFF2-40B4-BE49-F238E27FC236}">
                <a16:creationId xmlns:a16="http://schemas.microsoft.com/office/drawing/2014/main" id="{6ED67C11-E176-4C61-A3F0-14E72C067A0F}"/>
              </a:ext>
            </a:extLst>
          </p:cNvPr>
          <p:cNvSpPr>
            <a:spLocks noGrp="1"/>
          </p:cNvSpPr>
          <p:nvPr>
            <p:ph type="ftr" sz="quarter" idx="11"/>
          </p:nvPr>
        </p:nvSpPr>
        <p:spPr/>
        <p:txBody>
          <a:bodyPr/>
          <a:lstStyle/>
          <a:p>
            <a:r>
              <a:rPr lang="en-US"/>
              <a:t>VIVEK CHAUDHARY</a:t>
            </a:r>
          </a:p>
        </p:txBody>
      </p:sp>
      <p:sp>
        <p:nvSpPr>
          <p:cNvPr id="8" name="Slide Number Placeholder 7">
            <a:extLst>
              <a:ext uri="{FF2B5EF4-FFF2-40B4-BE49-F238E27FC236}">
                <a16:creationId xmlns:a16="http://schemas.microsoft.com/office/drawing/2014/main" id="{6F3EC948-206F-4658-91FA-31A9739AD481}"/>
              </a:ext>
            </a:extLst>
          </p:cNvPr>
          <p:cNvSpPr>
            <a:spLocks noGrp="1"/>
          </p:cNvSpPr>
          <p:nvPr>
            <p:ph type="sldNum" sz="quarter" idx="12"/>
          </p:nvPr>
        </p:nvSpPr>
        <p:spPr/>
        <p:txBody>
          <a:bodyPr/>
          <a:lstStyle/>
          <a:p>
            <a:fld id="{3FDA8C67-D14A-4D77-A6CF-4B08F5823F64}" type="slidenum">
              <a:rPr lang="en-US" smtClean="0"/>
              <a:t>28</a:t>
            </a:fld>
            <a:endParaRPr lang="en-US"/>
          </a:p>
        </p:txBody>
      </p:sp>
    </p:spTree>
    <p:extLst>
      <p:ext uri="{BB962C8B-B14F-4D97-AF65-F5344CB8AC3E}">
        <p14:creationId xmlns:p14="http://schemas.microsoft.com/office/powerpoint/2010/main" val="27247761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8C0ED-781A-47D9-8EF7-4E9065AF0FD3}"/>
              </a:ext>
            </a:extLst>
          </p:cNvPr>
          <p:cNvSpPr>
            <a:spLocks noGrp="1"/>
          </p:cNvSpPr>
          <p:nvPr>
            <p:ph type="title"/>
          </p:nvPr>
        </p:nvSpPr>
        <p:spPr>
          <a:xfrm>
            <a:off x="838200" y="18255"/>
            <a:ext cx="10515600" cy="1325563"/>
          </a:xfrm>
        </p:spPr>
        <p:txBody>
          <a:bodyPr/>
          <a:lstStyle/>
          <a:p>
            <a:r>
              <a:rPr lang="en-US" b="1" dirty="0"/>
              <a:t>LINEAR AND PLANAR DENSITIES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F16018-E55C-416C-BF8D-FC9A0527133A}"/>
                  </a:ext>
                </a:extLst>
              </p:cNvPr>
              <p:cNvSpPr>
                <a:spLocks noGrp="1"/>
              </p:cNvSpPr>
              <p:nvPr>
                <p:ph idx="1"/>
              </p:nvPr>
            </p:nvSpPr>
            <p:spPr>
              <a:xfrm>
                <a:off x="838200" y="1037834"/>
                <a:ext cx="10515600" cy="3041797"/>
              </a:xfrm>
            </p:spPr>
            <p:txBody>
              <a:bodyPr>
                <a:normAutofit/>
              </a:bodyPr>
              <a:lstStyle/>
              <a:p>
                <a:r>
                  <a:rPr lang="en-US" sz="2200" dirty="0"/>
                  <a:t>Directional equivalency is related to </a:t>
                </a:r>
                <a:r>
                  <a:rPr lang="en-US" sz="2200" i="1" dirty="0"/>
                  <a:t>linear density </a:t>
                </a:r>
                <a:r>
                  <a:rPr lang="en-US" sz="2200" dirty="0"/>
                  <a:t>in the sense that, for a particular material, equivalent directions have identical linear densities. The corresponding parameter for crystallographic planes is </a:t>
                </a:r>
                <a:r>
                  <a:rPr lang="en-US" sz="2200" i="1" dirty="0"/>
                  <a:t>planar density, </a:t>
                </a:r>
                <a:r>
                  <a:rPr lang="en-US" sz="2200" dirty="0"/>
                  <a:t>and planes having the same planar density values are also equivalent.</a:t>
                </a:r>
              </a:p>
              <a:p>
                <a:pPr algn="just"/>
                <a:r>
                  <a:rPr lang="en-US" sz="2200" dirty="0">
                    <a:solidFill>
                      <a:srgbClr val="FF0000"/>
                    </a:solidFill>
                  </a:rPr>
                  <a:t>Linear density (LD) </a:t>
                </a:r>
                <a:r>
                  <a:rPr lang="en-US" sz="2200" dirty="0"/>
                  <a:t>is defined as the number of atoms per unit length whose centers lie on the direction vector for a specific crystallographic direction; (1 diameter= 1 atom)</a:t>
                </a:r>
              </a:p>
              <a:p>
                <a14:m>
                  <m:oMath xmlns:m="http://schemas.openxmlformats.org/officeDocument/2006/math">
                    <m:r>
                      <a:rPr lang="en-US" b="0" i="1" smtClean="0">
                        <a:latin typeface="Cambria Math" panose="02040503050406030204" pitchFamily="18" charset="0"/>
                      </a:rPr>
                      <m:t>𝐿𝐷</m:t>
                    </m:r>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𝑁𝑢𝑚𝑏𝑒𝑟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𝑎𝑡𝑜𝑚𝑠</m:t>
                        </m:r>
                        <m:r>
                          <a:rPr lang="en-US" b="0" i="1" smtClean="0">
                            <a:latin typeface="Cambria Math" panose="02040503050406030204" pitchFamily="18" charset="0"/>
                          </a:rPr>
                          <m:t> </m:t>
                        </m:r>
                        <m:r>
                          <a:rPr lang="en-US" b="0" i="1" smtClean="0">
                            <a:latin typeface="Cambria Math" panose="02040503050406030204" pitchFamily="18" charset="0"/>
                          </a:rPr>
                          <m:t>𝑐𝑒𝑛𝑡𝑒𝑟𝑒𝑑</m:t>
                        </m:r>
                        <m:r>
                          <a:rPr lang="en-US" b="0" i="1" smtClean="0">
                            <a:latin typeface="Cambria Math" panose="02040503050406030204" pitchFamily="18" charset="0"/>
                          </a:rPr>
                          <m:t> </m:t>
                        </m:r>
                        <m:r>
                          <a:rPr lang="en-US" b="0" i="1" smtClean="0">
                            <a:latin typeface="Cambria Math" panose="02040503050406030204" pitchFamily="18" charset="0"/>
                          </a:rPr>
                          <m:t>𝑜𝑛</m:t>
                        </m:r>
                        <m:r>
                          <a:rPr lang="en-US" b="0" i="1" smtClean="0">
                            <a:latin typeface="Cambria Math" panose="02040503050406030204" pitchFamily="18" charset="0"/>
                          </a:rPr>
                          <m:t> </m:t>
                        </m:r>
                        <m:r>
                          <a:rPr lang="en-US" b="0" i="1" smtClean="0">
                            <a:latin typeface="Cambria Math" panose="02040503050406030204" pitchFamily="18" charset="0"/>
                          </a:rPr>
                          <m:t>𝑑𝑖𝑟𝑒𝑐𝑡𝑖𝑜𝑛</m:t>
                        </m:r>
                        <m:r>
                          <a:rPr lang="en-US" b="0" i="1" smtClean="0">
                            <a:latin typeface="Cambria Math" panose="02040503050406030204" pitchFamily="18" charset="0"/>
                          </a:rPr>
                          <m:t> </m:t>
                        </m:r>
                        <m:r>
                          <a:rPr lang="en-US" b="0" i="1" smtClean="0">
                            <a:latin typeface="Cambria Math" panose="02040503050406030204" pitchFamily="18" charset="0"/>
                          </a:rPr>
                          <m:t>𝑣𝑒𝑐𝑡𝑜𝑟</m:t>
                        </m:r>
                      </m:num>
                      <m:den>
                        <m:r>
                          <a:rPr lang="en-US" b="0" i="1" smtClean="0">
                            <a:latin typeface="Cambria Math" panose="02040503050406030204" pitchFamily="18" charset="0"/>
                          </a:rPr>
                          <m:t>𝑙𝑒𝑛𝑔𝑡h</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𝑑𝑖𝑟𝑒𝑐𝑡𝑖𝑜𝑛</m:t>
                        </m:r>
                        <m:r>
                          <a:rPr lang="en-US" b="0" i="1" smtClean="0">
                            <a:latin typeface="Cambria Math" panose="02040503050406030204" pitchFamily="18" charset="0"/>
                          </a:rPr>
                          <m:t> </m:t>
                        </m:r>
                        <m:r>
                          <a:rPr lang="en-US" b="0" i="1" smtClean="0">
                            <a:latin typeface="Cambria Math" panose="02040503050406030204" pitchFamily="18" charset="0"/>
                          </a:rPr>
                          <m:t>𝑣𝑒𝑐𝑡𝑜𝑟</m:t>
                        </m:r>
                      </m:den>
                    </m:f>
                  </m:oMath>
                </a14:m>
                <a:endParaRPr lang="en-US" dirty="0"/>
              </a:p>
            </p:txBody>
          </p:sp>
        </mc:Choice>
        <mc:Fallback xmlns="">
          <p:sp>
            <p:nvSpPr>
              <p:cNvPr id="3" name="Content Placeholder 2">
                <a:extLst>
                  <a:ext uri="{FF2B5EF4-FFF2-40B4-BE49-F238E27FC236}">
                    <a16:creationId xmlns:a16="http://schemas.microsoft.com/office/drawing/2014/main" id="{F4F16018-E55C-416C-BF8D-FC9A0527133A}"/>
                  </a:ext>
                </a:extLst>
              </p:cNvPr>
              <p:cNvSpPr>
                <a:spLocks noGrp="1" noRot="1" noChangeAspect="1" noMove="1" noResize="1" noEditPoints="1" noAdjustHandles="1" noChangeArrowheads="1" noChangeShapeType="1" noTextEdit="1"/>
              </p:cNvSpPr>
              <p:nvPr>
                <p:ph idx="1"/>
              </p:nvPr>
            </p:nvSpPr>
            <p:spPr>
              <a:xfrm>
                <a:off x="838200" y="1037834"/>
                <a:ext cx="10515600" cy="3041797"/>
              </a:xfrm>
              <a:blipFill>
                <a:blip r:embed="rId2"/>
                <a:stretch>
                  <a:fillRect l="-696" t="-2605" r="-69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7104889-AE1C-494A-8DD0-7662201FC5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1107" y="3939687"/>
            <a:ext cx="5988321" cy="2900058"/>
          </a:xfrm>
          <a:prstGeom prst="rect">
            <a:avLst/>
          </a:prstGeom>
        </p:spPr>
      </p:pic>
      <p:sp>
        <p:nvSpPr>
          <p:cNvPr id="4" name="Date Placeholder 3">
            <a:extLst>
              <a:ext uri="{FF2B5EF4-FFF2-40B4-BE49-F238E27FC236}">
                <a16:creationId xmlns:a16="http://schemas.microsoft.com/office/drawing/2014/main" id="{51178230-4DFE-43E6-A2F7-9AEC588BF0A4}"/>
              </a:ext>
            </a:extLst>
          </p:cNvPr>
          <p:cNvSpPr>
            <a:spLocks noGrp="1"/>
          </p:cNvSpPr>
          <p:nvPr>
            <p:ph type="dt" sz="half" idx="10"/>
          </p:nvPr>
        </p:nvSpPr>
        <p:spPr/>
        <p:txBody>
          <a:bodyPr/>
          <a:lstStyle/>
          <a:p>
            <a:fld id="{D4533F5A-A855-4216-8D99-BE0D72901B35}" type="datetime4">
              <a:rPr lang="en-US" smtClean="0"/>
              <a:t>July 24, 2020</a:t>
            </a:fld>
            <a:endParaRPr lang="en-US"/>
          </a:p>
        </p:txBody>
      </p:sp>
      <p:sp>
        <p:nvSpPr>
          <p:cNvPr id="6" name="Footer Placeholder 5">
            <a:extLst>
              <a:ext uri="{FF2B5EF4-FFF2-40B4-BE49-F238E27FC236}">
                <a16:creationId xmlns:a16="http://schemas.microsoft.com/office/drawing/2014/main" id="{49592F94-F180-4FD4-9367-563C3E4CDF34}"/>
              </a:ext>
            </a:extLst>
          </p:cNvPr>
          <p:cNvSpPr>
            <a:spLocks noGrp="1"/>
          </p:cNvSpPr>
          <p:nvPr>
            <p:ph type="ftr" sz="quarter" idx="11"/>
          </p:nvPr>
        </p:nvSpPr>
        <p:spPr/>
        <p:txBody>
          <a:bodyPr/>
          <a:lstStyle/>
          <a:p>
            <a:r>
              <a:rPr lang="en-US"/>
              <a:t>VIVEK CHAUDHARY</a:t>
            </a:r>
          </a:p>
        </p:txBody>
      </p:sp>
      <p:sp>
        <p:nvSpPr>
          <p:cNvPr id="7" name="Slide Number Placeholder 6">
            <a:extLst>
              <a:ext uri="{FF2B5EF4-FFF2-40B4-BE49-F238E27FC236}">
                <a16:creationId xmlns:a16="http://schemas.microsoft.com/office/drawing/2014/main" id="{23EEE4D7-9831-4F70-B56E-DB00DFDD0D3B}"/>
              </a:ext>
            </a:extLst>
          </p:cNvPr>
          <p:cNvSpPr>
            <a:spLocks noGrp="1"/>
          </p:cNvSpPr>
          <p:nvPr>
            <p:ph type="sldNum" sz="quarter" idx="12"/>
          </p:nvPr>
        </p:nvSpPr>
        <p:spPr/>
        <p:txBody>
          <a:bodyPr/>
          <a:lstStyle/>
          <a:p>
            <a:fld id="{3FDA8C67-D14A-4D77-A6CF-4B08F5823F64}" type="slidenum">
              <a:rPr lang="en-US" smtClean="0"/>
              <a:t>29</a:t>
            </a:fld>
            <a:endParaRPr lang="en-US"/>
          </a:p>
        </p:txBody>
      </p:sp>
    </p:spTree>
    <p:extLst>
      <p:ext uri="{BB962C8B-B14F-4D97-AF65-F5344CB8AC3E}">
        <p14:creationId xmlns:p14="http://schemas.microsoft.com/office/powerpoint/2010/main" val="3680671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8102F-AC1E-41D3-B746-4395EE2BF93F}"/>
              </a:ext>
            </a:extLst>
          </p:cNvPr>
          <p:cNvSpPr>
            <a:spLocks noGrp="1"/>
          </p:cNvSpPr>
          <p:nvPr>
            <p:ph type="title"/>
          </p:nvPr>
        </p:nvSpPr>
        <p:spPr>
          <a:xfrm>
            <a:off x="985128" y="426172"/>
            <a:ext cx="5277333" cy="1325563"/>
          </a:xfrm>
        </p:spPr>
        <p:txBody>
          <a:bodyPr>
            <a:normAutofit/>
          </a:bodyPr>
          <a:lstStyle/>
          <a:p>
            <a:r>
              <a:rPr lang="en-US" dirty="0"/>
              <a:t>Atomic model</a:t>
            </a:r>
          </a:p>
        </p:txBody>
      </p:sp>
      <p:sp>
        <p:nvSpPr>
          <p:cNvPr id="5" name="Footer Placeholder 4">
            <a:extLst>
              <a:ext uri="{FF2B5EF4-FFF2-40B4-BE49-F238E27FC236}">
                <a16:creationId xmlns:a16="http://schemas.microsoft.com/office/drawing/2014/main" id="{87D0D878-35AE-4738-B4FE-860FE9EB3CED}"/>
              </a:ext>
            </a:extLst>
          </p:cNvPr>
          <p:cNvSpPr>
            <a:spLocks noGrp="1"/>
          </p:cNvSpPr>
          <p:nvPr>
            <p:ph type="ftr" sz="quarter" idx="11"/>
          </p:nvPr>
        </p:nvSpPr>
        <p:spPr>
          <a:xfrm>
            <a:off x="804672" y="6199632"/>
            <a:ext cx="5006336" cy="365125"/>
          </a:xfrm>
        </p:spPr>
        <p:txBody>
          <a:bodyPr>
            <a:normAutofit/>
          </a:bodyPr>
          <a:lstStyle/>
          <a:p>
            <a:pPr algn="l">
              <a:spcAft>
                <a:spcPts val="600"/>
              </a:spcAft>
            </a:pPr>
            <a:r>
              <a:rPr lang="en-US" sz="1100">
                <a:solidFill>
                  <a:schemeClr val="tx1">
                    <a:alpha val="80000"/>
                  </a:schemeClr>
                </a:solidFill>
              </a:rPr>
              <a:t>VIVEK CHAUDHARY</a:t>
            </a:r>
          </a:p>
        </p:txBody>
      </p:sp>
      <p:sp>
        <p:nvSpPr>
          <p:cNvPr id="13" name="Freeform 49">
            <a:extLst>
              <a:ext uri="{FF2B5EF4-FFF2-40B4-BE49-F238E27FC236}">
                <a16:creationId xmlns:a16="http://schemas.microsoft.com/office/drawing/2014/main" id="{EF9B8DF2-C3F5-49A2-94D2-F7B65A0F1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4" y="581159"/>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alpha val="80000"/>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4330B6AC-E6AB-45E4-A303-C8DE90EB2A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3318" y="760562"/>
            <a:ext cx="5298683" cy="6097438"/>
          </a:xfrm>
          <a:custGeom>
            <a:avLst/>
            <a:gdLst>
              <a:gd name="connsiteX0" fmla="*/ 3120528 w 5298683"/>
              <a:gd name="connsiteY0" fmla="*/ 0 h 6097438"/>
              <a:gd name="connsiteX1" fmla="*/ 5105473 w 5298683"/>
              <a:gd name="connsiteY1" fmla="*/ 712577 h 6097438"/>
              <a:gd name="connsiteX2" fmla="*/ 5298683 w 5298683"/>
              <a:gd name="connsiteY2" fmla="*/ 888178 h 6097438"/>
              <a:gd name="connsiteX3" fmla="*/ 5298683 w 5298683"/>
              <a:gd name="connsiteY3" fmla="*/ 5352876 h 6097438"/>
              <a:gd name="connsiteX4" fmla="*/ 5105473 w 5298683"/>
              <a:gd name="connsiteY4" fmla="*/ 5528477 h 6097438"/>
              <a:gd name="connsiteX5" fmla="*/ 4335177 w 5298683"/>
              <a:gd name="connsiteY5" fmla="*/ 5995828 h 6097438"/>
              <a:gd name="connsiteX6" fmla="*/ 4057556 w 5298683"/>
              <a:gd name="connsiteY6" fmla="*/ 6097438 h 6097438"/>
              <a:gd name="connsiteX7" fmla="*/ 2183499 w 5298683"/>
              <a:gd name="connsiteY7" fmla="*/ 6097438 h 6097438"/>
              <a:gd name="connsiteX8" fmla="*/ 1905878 w 5298683"/>
              <a:gd name="connsiteY8" fmla="*/ 5995828 h 6097438"/>
              <a:gd name="connsiteX9" fmla="*/ 0 w 5298683"/>
              <a:gd name="connsiteY9" fmla="*/ 3120527 h 6097438"/>
              <a:gd name="connsiteX10" fmla="*/ 3120528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Graphic 9" descr="Atom">
            <a:extLst>
              <a:ext uri="{FF2B5EF4-FFF2-40B4-BE49-F238E27FC236}">
                <a16:creationId xmlns:a16="http://schemas.microsoft.com/office/drawing/2014/main" id="{118E5980-391C-4F5F-9EE2-E8EA9136E59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24800" y="1957050"/>
            <a:ext cx="3945463" cy="3945463"/>
          </a:xfrm>
          <a:prstGeom prst="rect">
            <a:avLst/>
          </a:prstGeom>
        </p:spPr>
      </p:pic>
      <p:sp>
        <p:nvSpPr>
          <p:cNvPr id="3" name="Content Placeholder 2">
            <a:extLst>
              <a:ext uri="{FF2B5EF4-FFF2-40B4-BE49-F238E27FC236}">
                <a16:creationId xmlns:a16="http://schemas.microsoft.com/office/drawing/2014/main" id="{7EFFB5D2-53B4-436D-9D84-7DF0AF9C7733}"/>
              </a:ext>
            </a:extLst>
          </p:cNvPr>
          <p:cNvSpPr>
            <a:spLocks noGrp="1"/>
          </p:cNvSpPr>
          <p:nvPr>
            <p:ph idx="1"/>
          </p:nvPr>
        </p:nvSpPr>
        <p:spPr>
          <a:xfrm>
            <a:off x="739024" y="2218439"/>
            <a:ext cx="7677275" cy="3181684"/>
          </a:xfrm>
        </p:spPr>
        <p:txBody>
          <a:bodyPr anchor="t">
            <a:noAutofit/>
          </a:bodyPr>
          <a:lstStyle/>
          <a:p>
            <a:r>
              <a:rPr lang="en-US" sz="2200" dirty="0">
                <a:solidFill>
                  <a:srgbClr val="00B0F0"/>
                </a:solidFill>
                <a:latin typeface="+mj-lt"/>
              </a:rPr>
              <a:t>During the latter part of the nineteenth century it was realized that many phenomena involving electrons in solids could not be explained in terms of classical mechanics. </a:t>
            </a:r>
          </a:p>
          <a:p>
            <a:r>
              <a:rPr lang="en-US" sz="2200" dirty="0">
                <a:solidFill>
                  <a:srgbClr val="00B0F0"/>
                </a:solidFill>
                <a:latin typeface="+mj-lt"/>
              </a:rPr>
              <a:t>What followed was the establishment of a set of principles and laws that govern systems of atomic and subatomic entities that came to be known as </a:t>
            </a:r>
            <a:r>
              <a:rPr lang="en-US" sz="2200" b="1" dirty="0">
                <a:solidFill>
                  <a:srgbClr val="00B0F0"/>
                </a:solidFill>
                <a:latin typeface="+mj-lt"/>
              </a:rPr>
              <a:t>quantum mechanics.</a:t>
            </a:r>
            <a:endParaRPr lang="en-US" sz="2200" dirty="0">
              <a:solidFill>
                <a:srgbClr val="00B0F0"/>
              </a:solidFill>
              <a:latin typeface="+mj-lt"/>
            </a:endParaRPr>
          </a:p>
          <a:p>
            <a:r>
              <a:rPr lang="en-US" sz="2200" dirty="0">
                <a:solidFill>
                  <a:srgbClr val="00B0F0"/>
                </a:solidFill>
                <a:latin typeface="+mj-lt"/>
              </a:rPr>
              <a:t>An atomic model represents what the structure of an atom could look like , based on which we can predict its behavior.</a:t>
            </a:r>
          </a:p>
          <a:p>
            <a:r>
              <a:rPr lang="en-US" sz="2200" dirty="0">
                <a:solidFill>
                  <a:srgbClr val="00B0F0"/>
                </a:solidFill>
                <a:latin typeface="+mj-lt"/>
              </a:rPr>
              <a:t>It is not necessarily a true picture of the exact structure of an atom.</a:t>
            </a:r>
          </a:p>
        </p:txBody>
      </p:sp>
    </p:spTree>
    <p:extLst>
      <p:ext uri="{BB962C8B-B14F-4D97-AF65-F5344CB8AC3E}">
        <p14:creationId xmlns:p14="http://schemas.microsoft.com/office/powerpoint/2010/main" val="4173113751"/>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35BAEC-66B2-4722-9561-8753D377728C}"/>
              </a:ext>
            </a:extLst>
          </p:cNvPr>
          <p:cNvSpPr>
            <a:spLocks noGrp="1"/>
          </p:cNvSpPr>
          <p:nvPr>
            <p:ph idx="1"/>
          </p:nvPr>
        </p:nvSpPr>
        <p:spPr>
          <a:xfrm>
            <a:off x="127113" y="735072"/>
            <a:ext cx="11937773" cy="4181005"/>
          </a:xfrm>
        </p:spPr>
        <p:txBody>
          <a:bodyPr>
            <a:noAutofit/>
          </a:bodyPr>
          <a:lstStyle/>
          <a:p>
            <a:pPr algn="just"/>
            <a:r>
              <a:rPr lang="en-US" sz="2500" dirty="0">
                <a:latin typeface="+mj-lt"/>
              </a:rPr>
              <a:t>For example, let us determine the linear density of the [110] direction for the FCC crystal structure. An FCC unit cell (reduced sphere) and the [110] direction therein are shown in Figure 3.13</a:t>
            </a:r>
            <a:r>
              <a:rPr lang="en-US" sz="2500" i="1" dirty="0">
                <a:latin typeface="+mj-lt"/>
              </a:rPr>
              <a:t>a</a:t>
            </a:r>
            <a:r>
              <a:rPr lang="en-US" sz="2500" dirty="0">
                <a:latin typeface="+mj-lt"/>
              </a:rPr>
              <a:t>. Represented in Figure 3.13</a:t>
            </a:r>
            <a:r>
              <a:rPr lang="en-US" sz="2500" i="1" dirty="0">
                <a:latin typeface="+mj-lt"/>
              </a:rPr>
              <a:t>b </a:t>
            </a:r>
            <a:r>
              <a:rPr lang="en-US" sz="2500" dirty="0">
                <a:latin typeface="+mj-lt"/>
              </a:rPr>
              <a:t>are the five atoms that lie on the bottom face of this unit cell; here the [110] direction vector passes from the center of atom </a:t>
            </a:r>
            <a:r>
              <a:rPr lang="en-US" sz="2500" i="1" dirty="0">
                <a:latin typeface="+mj-lt"/>
              </a:rPr>
              <a:t>X</a:t>
            </a:r>
            <a:r>
              <a:rPr lang="en-US" sz="2500" dirty="0">
                <a:latin typeface="+mj-lt"/>
              </a:rPr>
              <a:t>, through atom </a:t>
            </a:r>
            <a:r>
              <a:rPr lang="en-US" sz="2500" i="1" dirty="0">
                <a:latin typeface="+mj-lt"/>
              </a:rPr>
              <a:t>Y</a:t>
            </a:r>
            <a:r>
              <a:rPr lang="en-US" sz="2500" dirty="0">
                <a:latin typeface="+mj-lt"/>
              </a:rPr>
              <a:t>, and finally to the center of atom </a:t>
            </a:r>
            <a:r>
              <a:rPr lang="en-US" sz="2500" i="1" dirty="0">
                <a:latin typeface="+mj-lt"/>
              </a:rPr>
              <a:t>Z</a:t>
            </a:r>
            <a:r>
              <a:rPr lang="en-US" sz="2500" dirty="0">
                <a:latin typeface="+mj-lt"/>
              </a:rPr>
              <a:t>. With regard to the numbers of atoms, it is necessary to take into account the sharing of atoms with adjacent unit cells (as discussed in Section 3.4 relative to atomic packing factor computations). Each of the </a:t>
            </a:r>
            <a:r>
              <a:rPr lang="en-US" sz="2500" i="1" dirty="0">
                <a:latin typeface="+mj-lt"/>
              </a:rPr>
              <a:t>X </a:t>
            </a:r>
            <a:r>
              <a:rPr lang="en-US" sz="2500" dirty="0">
                <a:latin typeface="+mj-lt"/>
              </a:rPr>
              <a:t>and </a:t>
            </a:r>
            <a:r>
              <a:rPr lang="en-US" sz="2500" i="1" dirty="0">
                <a:latin typeface="+mj-lt"/>
              </a:rPr>
              <a:t>Z </a:t>
            </a:r>
            <a:r>
              <a:rPr lang="en-US" sz="2500" dirty="0">
                <a:latin typeface="+mj-lt"/>
              </a:rPr>
              <a:t>corner atoms is also shared with one other adjacent unit cell along this [110] direction (i.e., one-half of each of these atoms belongs to the unit cell being considered), while atom </a:t>
            </a:r>
            <a:r>
              <a:rPr lang="en-US" sz="2500" i="1" dirty="0">
                <a:latin typeface="+mj-lt"/>
              </a:rPr>
              <a:t>Y </a:t>
            </a:r>
            <a:r>
              <a:rPr lang="en-US" sz="2500" dirty="0">
                <a:latin typeface="+mj-lt"/>
              </a:rPr>
              <a:t>lies entirely within the unit cell. Thus, there is an equivalence of two atoms along the [110] direction vector in the unit cell. Now, the direction vector length is equal to 4</a:t>
            </a:r>
            <a:r>
              <a:rPr lang="en-US" sz="2500" i="1" dirty="0">
                <a:latin typeface="+mj-lt"/>
              </a:rPr>
              <a:t>R </a:t>
            </a:r>
            <a:r>
              <a:rPr lang="en-US" sz="2500" dirty="0">
                <a:latin typeface="+mj-lt"/>
              </a:rPr>
              <a:t>(Figure 3.13</a:t>
            </a:r>
            <a:r>
              <a:rPr lang="en-US" sz="2500" i="1" dirty="0">
                <a:latin typeface="+mj-lt"/>
              </a:rPr>
              <a:t>b</a:t>
            </a:r>
            <a:r>
              <a:rPr lang="en-US" sz="2500" dirty="0">
                <a:latin typeface="+mj-lt"/>
              </a:rPr>
              <a:t>); thus, from Equation 3.8, the [110] linear density for FCC is</a:t>
            </a:r>
          </a:p>
        </p:txBody>
      </p:sp>
      <p:sp>
        <p:nvSpPr>
          <p:cNvPr id="4" name="Rectangle 3">
            <a:extLst>
              <a:ext uri="{FF2B5EF4-FFF2-40B4-BE49-F238E27FC236}">
                <a16:creationId xmlns:a16="http://schemas.microsoft.com/office/drawing/2014/main" id="{9D172948-E01E-4AC0-AE37-14DBA55C4E5A}"/>
              </a:ext>
            </a:extLst>
          </p:cNvPr>
          <p:cNvSpPr/>
          <p:nvPr/>
        </p:nvSpPr>
        <p:spPr>
          <a:xfrm>
            <a:off x="3417678" y="5534225"/>
            <a:ext cx="748923" cy="461665"/>
          </a:xfrm>
          <a:prstGeom prst="rect">
            <a:avLst/>
          </a:prstGeom>
        </p:spPr>
        <p:txBody>
          <a:bodyPr wrap="none">
            <a:spAutoFit/>
          </a:bodyPr>
          <a:lstStyle/>
          <a:p>
            <a:r>
              <a:rPr lang="en-US" sz="2400" dirty="0">
                <a:latin typeface="TimesTen-Roman"/>
              </a:rPr>
              <a:t>LD</a:t>
            </a:r>
            <a:r>
              <a:rPr lang="en-US" sz="800" dirty="0">
                <a:latin typeface="TimesTen-Roman"/>
              </a:rPr>
              <a:t>110</a:t>
            </a:r>
            <a:endParaRPr lang="en-US"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511D773-35D9-4842-A6EC-5D6F44B691FF}"/>
                  </a:ext>
                </a:extLst>
              </p:cNvPr>
              <p:cNvSpPr/>
              <p:nvPr/>
            </p:nvSpPr>
            <p:spPr>
              <a:xfrm>
                <a:off x="4281028" y="5358761"/>
                <a:ext cx="1066254" cy="81259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500" b="0" i="1" smtClean="0">
                          <a:latin typeface="Cambria Math" panose="02040503050406030204" pitchFamily="18" charset="0"/>
                        </a:rPr>
                        <m:t>=</m:t>
                      </m:r>
                      <m:f>
                        <m:fPr>
                          <m:ctrlPr>
                            <a:rPr lang="en-US" sz="2500" i="1">
                              <a:latin typeface="Cambria Math" panose="02040503050406030204" pitchFamily="18" charset="0"/>
                            </a:rPr>
                          </m:ctrlPr>
                        </m:fPr>
                        <m:num>
                          <m:r>
                            <a:rPr lang="en-US" sz="2500" b="0" i="1" smtClean="0">
                              <a:latin typeface="Cambria Math" panose="02040503050406030204" pitchFamily="18" charset="0"/>
                            </a:rPr>
                            <m:t>2 </m:t>
                          </m:r>
                          <m:r>
                            <a:rPr lang="en-US" sz="2500" b="0" i="1" smtClean="0">
                              <a:latin typeface="Cambria Math" panose="02040503050406030204" pitchFamily="18" charset="0"/>
                            </a:rPr>
                            <m:t>𝑎𝑡𝑜𝑚𝑠</m:t>
                          </m:r>
                        </m:num>
                        <m:den>
                          <m:r>
                            <a:rPr lang="en-US" sz="2500" b="0" i="1" smtClean="0">
                              <a:latin typeface="Cambria Math" panose="02040503050406030204" pitchFamily="18" charset="0"/>
                            </a:rPr>
                            <m:t>4</m:t>
                          </m:r>
                          <m:r>
                            <a:rPr lang="en-US" sz="2500" b="0" i="1" smtClean="0">
                              <a:latin typeface="Cambria Math" panose="02040503050406030204" pitchFamily="18" charset="0"/>
                            </a:rPr>
                            <m:t>𝑅</m:t>
                          </m:r>
                        </m:den>
                      </m:f>
                    </m:oMath>
                  </m:oMathPara>
                </a14:m>
                <a:endParaRPr lang="en-US" sz="2500" dirty="0"/>
              </a:p>
            </p:txBody>
          </p:sp>
        </mc:Choice>
        <mc:Fallback xmlns="">
          <p:sp>
            <p:nvSpPr>
              <p:cNvPr id="5" name="Rectangle 4">
                <a:extLst>
                  <a:ext uri="{FF2B5EF4-FFF2-40B4-BE49-F238E27FC236}">
                    <a16:creationId xmlns:a16="http://schemas.microsoft.com/office/drawing/2014/main" id="{2511D773-35D9-4842-A6EC-5D6F44B691FF}"/>
                  </a:ext>
                </a:extLst>
              </p:cNvPr>
              <p:cNvSpPr>
                <a:spLocks noRot="1" noChangeAspect="1" noMove="1" noResize="1" noEditPoints="1" noAdjustHandles="1" noChangeArrowheads="1" noChangeShapeType="1" noTextEdit="1"/>
              </p:cNvSpPr>
              <p:nvPr/>
            </p:nvSpPr>
            <p:spPr>
              <a:xfrm>
                <a:off x="4281028" y="5358761"/>
                <a:ext cx="1066254" cy="812595"/>
              </a:xfrm>
              <a:prstGeom prst="rect">
                <a:avLst/>
              </a:prstGeom>
              <a:blipFill>
                <a:blip r:embed="rId2"/>
                <a:stretch>
                  <a:fillRect r="-4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9220CC5C-54E4-4D97-9A7A-D07570D958DF}"/>
                  </a:ext>
                </a:extLst>
              </p:cNvPr>
              <p:cNvSpPr/>
              <p:nvPr/>
            </p:nvSpPr>
            <p:spPr>
              <a:xfrm>
                <a:off x="5869132" y="5358761"/>
                <a:ext cx="975588" cy="8125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500" i="1" smtClean="0">
                          <a:latin typeface="Cambria Math" panose="02040503050406030204" pitchFamily="18" charset="0"/>
                        </a:rPr>
                        <m:t>=</m:t>
                      </m:r>
                      <m:f>
                        <m:fPr>
                          <m:ctrlPr>
                            <a:rPr lang="en-US" sz="2500" i="1">
                              <a:latin typeface="Cambria Math" panose="02040503050406030204" pitchFamily="18" charset="0"/>
                            </a:rPr>
                          </m:ctrlPr>
                        </m:fPr>
                        <m:num>
                          <m:r>
                            <a:rPr lang="en-US" sz="2500" b="0" i="1" smtClean="0">
                              <a:latin typeface="Cambria Math" panose="02040503050406030204" pitchFamily="18" charset="0"/>
                            </a:rPr>
                            <m:t>1</m:t>
                          </m:r>
                        </m:num>
                        <m:den>
                          <m:r>
                            <a:rPr lang="en-US" sz="2500" b="0" i="1" smtClean="0">
                              <a:latin typeface="Cambria Math" panose="02040503050406030204" pitchFamily="18" charset="0"/>
                            </a:rPr>
                            <m:t>2</m:t>
                          </m:r>
                          <m:r>
                            <a:rPr lang="en-US" sz="2500" i="1">
                              <a:latin typeface="Cambria Math" panose="02040503050406030204" pitchFamily="18" charset="0"/>
                            </a:rPr>
                            <m:t>𝑅</m:t>
                          </m:r>
                        </m:den>
                      </m:f>
                    </m:oMath>
                  </m:oMathPara>
                </a14:m>
                <a:endParaRPr lang="en-US" sz="2500" dirty="0"/>
              </a:p>
            </p:txBody>
          </p:sp>
        </mc:Choice>
        <mc:Fallback xmlns="">
          <p:sp>
            <p:nvSpPr>
              <p:cNvPr id="10" name="Rectangle 9">
                <a:extLst>
                  <a:ext uri="{FF2B5EF4-FFF2-40B4-BE49-F238E27FC236}">
                    <a16:creationId xmlns:a16="http://schemas.microsoft.com/office/drawing/2014/main" id="{9220CC5C-54E4-4D97-9A7A-D07570D958DF}"/>
                  </a:ext>
                </a:extLst>
              </p:cNvPr>
              <p:cNvSpPr>
                <a:spLocks noRot="1" noChangeAspect="1" noMove="1" noResize="1" noEditPoints="1" noAdjustHandles="1" noChangeArrowheads="1" noChangeShapeType="1" noTextEdit="1"/>
              </p:cNvSpPr>
              <p:nvPr/>
            </p:nvSpPr>
            <p:spPr>
              <a:xfrm>
                <a:off x="5869132" y="5358761"/>
                <a:ext cx="975588" cy="812595"/>
              </a:xfrm>
              <a:prstGeom prst="rect">
                <a:avLst/>
              </a:prstGeom>
              <a:blipFill>
                <a:blip r:embed="rId3"/>
                <a:stretch>
                  <a:fillRect/>
                </a:stretch>
              </a:blipFill>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DF0E53BE-74F8-4D7D-B640-7A7722B61C56}"/>
              </a:ext>
            </a:extLst>
          </p:cNvPr>
          <p:cNvSpPr>
            <a:spLocks noGrp="1"/>
          </p:cNvSpPr>
          <p:nvPr>
            <p:ph type="dt" sz="half" idx="10"/>
          </p:nvPr>
        </p:nvSpPr>
        <p:spPr/>
        <p:txBody>
          <a:bodyPr/>
          <a:lstStyle/>
          <a:p>
            <a:fld id="{0A21CA3C-E112-41AC-A636-FCA3E672DEE8}" type="datetime4">
              <a:rPr lang="en-US" smtClean="0"/>
              <a:t>July 24, 2020</a:t>
            </a:fld>
            <a:endParaRPr lang="en-US"/>
          </a:p>
        </p:txBody>
      </p:sp>
      <p:sp>
        <p:nvSpPr>
          <p:cNvPr id="6" name="Footer Placeholder 5">
            <a:extLst>
              <a:ext uri="{FF2B5EF4-FFF2-40B4-BE49-F238E27FC236}">
                <a16:creationId xmlns:a16="http://schemas.microsoft.com/office/drawing/2014/main" id="{4F5A21F2-2039-4C01-AF36-0B3E76FD64B6}"/>
              </a:ext>
            </a:extLst>
          </p:cNvPr>
          <p:cNvSpPr>
            <a:spLocks noGrp="1"/>
          </p:cNvSpPr>
          <p:nvPr>
            <p:ph type="ftr" sz="quarter" idx="11"/>
          </p:nvPr>
        </p:nvSpPr>
        <p:spPr/>
        <p:txBody>
          <a:bodyPr/>
          <a:lstStyle/>
          <a:p>
            <a:r>
              <a:rPr lang="en-US"/>
              <a:t>VIVEK CHAUDHARY</a:t>
            </a:r>
          </a:p>
        </p:txBody>
      </p:sp>
      <p:sp>
        <p:nvSpPr>
          <p:cNvPr id="7" name="Slide Number Placeholder 6">
            <a:extLst>
              <a:ext uri="{FF2B5EF4-FFF2-40B4-BE49-F238E27FC236}">
                <a16:creationId xmlns:a16="http://schemas.microsoft.com/office/drawing/2014/main" id="{CFD67B93-AA64-4DD2-A014-8DB2420F63E8}"/>
              </a:ext>
            </a:extLst>
          </p:cNvPr>
          <p:cNvSpPr>
            <a:spLocks noGrp="1"/>
          </p:cNvSpPr>
          <p:nvPr>
            <p:ph type="sldNum" sz="quarter" idx="12"/>
          </p:nvPr>
        </p:nvSpPr>
        <p:spPr/>
        <p:txBody>
          <a:bodyPr/>
          <a:lstStyle/>
          <a:p>
            <a:fld id="{3FDA8C67-D14A-4D77-A6CF-4B08F5823F64}" type="slidenum">
              <a:rPr lang="en-US" smtClean="0"/>
              <a:t>30</a:t>
            </a:fld>
            <a:endParaRPr lang="en-US"/>
          </a:p>
        </p:txBody>
      </p:sp>
    </p:spTree>
    <p:extLst>
      <p:ext uri="{BB962C8B-B14F-4D97-AF65-F5344CB8AC3E}">
        <p14:creationId xmlns:p14="http://schemas.microsoft.com/office/powerpoint/2010/main" val="14387785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4864B-5C5D-4C63-879E-15A99C09B71E}"/>
              </a:ext>
            </a:extLst>
          </p:cNvPr>
          <p:cNvSpPr>
            <a:spLocks noGrp="1"/>
          </p:cNvSpPr>
          <p:nvPr>
            <p:ph type="title"/>
          </p:nvPr>
        </p:nvSpPr>
        <p:spPr>
          <a:xfrm>
            <a:off x="677533" y="125974"/>
            <a:ext cx="10515600" cy="1325563"/>
          </a:xfrm>
        </p:spPr>
        <p:txBody>
          <a:bodyPr/>
          <a:lstStyle/>
          <a:p>
            <a:r>
              <a:rPr lang="en-US" dirty="0"/>
              <a:t>Planar Density (PD)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4EAB21-5B20-467E-B1B9-24ABAD87252A}"/>
                  </a:ext>
                </a:extLst>
              </p:cNvPr>
              <p:cNvSpPr>
                <a:spLocks noGrp="1"/>
              </p:cNvSpPr>
              <p:nvPr>
                <p:ph idx="1"/>
              </p:nvPr>
            </p:nvSpPr>
            <p:spPr>
              <a:xfrm>
                <a:off x="838200" y="1628677"/>
                <a:ext cx="10515600" cy="4351338"/>
              </a:xfrm>
            </p:spPr>
            <p:txBody>
              <a:bodyPr/>
              <a:lstStyle/>
              <a:p>
                <a:r>
                  <a:rPr lang="en-US" dirty="0"/>
                  <a:t>planar density (PD) is taken as the number of atoms per unit area that are centered on a particular crystallographic plane. </a:t>
                </a:r>
                <a:r>
                  <a:rPr lang="en-US" i="1" dirty="0">
                    <a:solidFill>
                      <a:srgbClr val="FF0000"/>
                    </a:solidFill>
                  </a:rPr>
                  <a:t>(1 atom = </a:t>
                </a:r>
                <a14:m>
                  <m:oMath xmlns:m="http://schemas.openxmlformats.org/officeDocument/2006/math">
                    <m:r>
                      <a:rPr lang="en-US" i="1" smtClean="0">
                        <a:solidFill>
                          <a:srgbClr val="FF0000"/>
                        </a:solidFill>
                        <a:latin typeface="Cambria Math" panose="02040503050406030204" pitchFamily="18" charset="0"/>
                        <a:ea typeface="Cambria Math" panose="02040503050406030204" pitchFamily="18" charset="0"/>
                      </a:rPr>
                      <m:t>𝜋</m:t>
                    </m:r>
                    <m:sSup>
                      <m:sSupPr>
                        <m:ctrlPr>
                          <a:rPr lang="en-US" b="0" i="1" smtClean="0">
                            <a:solidFill>
                              <a:srgbClr val="FF0000"/>
                            </a:solidFill>
                            <a:latin typeface="Cambria Math" panose="02040503050406030204" pitchFamily="18" charset="0"/>
                            <a:ea typeface="Cambria Math" panose="02040503050406030204" pitchFamily="18" charset="0"/>
                          </a:rPr>
                        </m:ctrlPr>
                      </m:sSupPr>
                      <m:e>
                        <m:r>
                          <a:rPr lang="en-US" b="0" i="1" smtClean="0">
                            <a:solidFill>
                              <a:srgbClr val="FF0000"/>
                            </a:solidFill>
                            <a:latin typeface="Cambria Math" panose="02040503050406030204" pitchFamily="18" charset="0"/>
                            <a:ea typeface="Cambria Math" panose="02040503050406030204" pitchFamily="18" charset="0"/>
                          </a:rPr>
                          <m:t>𝑟</m:t>
                        </m:r>
                      </m:e>
                      <m:sup>
                        <m:r>
                          <a:rPr lang="en-US" b="0" i="1" smtClean="0">
                            <a:solidFill>
                              <a:srgbClr val="FF0000"/>
                            </a:solidFill>
                            <a:latin typeface="Cambria Math" panose="02040503050406030204" pitchFamily="18" charset="0"/>
                            <a:ea typeface="Cambria Math" panose="02040503050406030204" pitchFamily="18" charset="0"/>
                          </a:rPr>
                          <m:t>2</m:t>
                        </m:r>
                      </m:sup>
                    </m:sSup>
                  </m:oMath>
                </a14:m>
                <a:r>
                  <a:rPr lang="en-US" i="1" dirty="0">
                    <a:solidFill>
                      <a:srgbClr val="FF0000"/>
                    </a:solidFill>
                  </a:rPr>
                  <a:t>)</a:t>
                </a:r>
              </a:p>
              <a:p>
                <a:pPr marL="0" indent="0">
                  <a:buNone/>
                </a:pPr>
                <a:endParaRPr lang="en-US" i="1" dirty="0">
                  <a:solidFill>
                    <a:srgbClr val="FF0000"/>
                  </a:solidFill>
                </a:endParaRPr>
              </a:p>
              <a:p>
                <a:pPr marL="0" indent="0">
                  <a:buNone/>
                </a:pPr>
                <a14:m>
                  <m:oMathPara xmlns:m="http://schemas.openxmlformats.org/officeDocument/2006/math">
                    <m:oMathParaPr>
                      <m:jc m:val="centerGroup"/>
                    </m:oMathParaPr>
                    <m:oMath xmlns:m="http://schemas.openxmlformats.org/officeDocument/2006/math">
                      <m:r>
                        <m:rPr>
                          <m:sty m:val="p"/>
                        </m:rPr>
                        <a:rPr lang="en-US" dirty="0">
                          <a:latin typeface="Cambria Math" panose="02040503050406030204" pitchFamily="18" charset="0"/>
                        </a:rPr>
                        <m:t>P</m:t>
                      </m:r>
                      <m:r>
                        <m:rPr>
                          <m:sty m:val="p"/>
                        </m:rPr>
                        <a:rPr lang="en-US" b="0" i="0" dirty="0" smtClean="0">
                          <a:latin typeface="Cambria Math" panose="02040503050406030204" pitchFamily="18" charset="0"/>
                        </a:rPr>
                        <m:t>D</m:t>
                      </m:r>
                      <m:r>
                        <a:rPr lang="en-US"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i="1">
                              <a:latin typeface="Cambria Math" panose="02040503050406030204" pitchFamily="18" charset="0"/>
                            </a:rPr>
                            <m:t>𝑎𝑡𝑜𝑚𝑠</m:t>
                          </m:r>
                          <m:r>
                            <a:rPr lang="en-US" b="0" i="1" smtClean="0">
                              <a:latin typeface="Cambria Math" panose="02040503050406030204" pitchFamily="18" charset="0"/>
                            </a:rPr>
                            <m:t> </m:t>
                          </m:r>
                          <m:r>
                            <a:rPr lang="en-US" b="0" i="1" smtClean="0">
                              <a:latin typeface="Cambria Math" panose="02040503050406030204" pitchFamily="18" charset="0"/>
                            </a:rPr>
                            <m:t>𝑐𝑒𝑛𝑡𝑒𝑟𝑒𝑑</m:t>
                          </m:r>
                          <m:r>
                            <a:rPr lang="en-US" b="0" i="1" smtClean="0">
                              <a:latin typeface="Cambria Math" panose="02040503050406030204" pitchFamily="18" charset="0"/>
                            </a:rPr>
                            <m:t> </m:t>
                          </m:r>
                          <m:r>
                            <a:rPr lang="en-US" b="0" i="1" smtClean="0">
                              <a:latin typeface="Cambria Math" panose="02040503050406030204" pitchFamily="18" charset="0"/>
                            </a:rPr>
                            <m:t>𝑜𝑛</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𝑝𝑙𝑎𝑛𝑒</m:t>
                          </m:r>
                        </m:num>
                        <m:den>
                          <m:r>
                            <a:rPr lang="en-US" b="0" i="1" smtClean="0">
                              <a:latin typeface="Cambria Math" panose="02040503050406030204" pitchFamily="18" charset="0"/>
                            </a:rPr>
                            <m:t>𝑎𝑟𝑒𝑎</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𝑝𝑙𝑎𝑛𝑒</m:t>
                          </m:r>
                        </m:den>
                      </m:f>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864EAB21-5B20-467E-B1B9-24ABAD87252A}"/>
                  </a:ext>
                </a:extLst>
              </p:cNvPr>
              <p:cNvSpPr>
                <a:spLocks noGrp="1" noRot="1" noChangeAspect="1" noMove="1" noResize="1" noEditPoints="1" noAdjustHandles="1" noChangeArrowheads="1" noChangeShapeType="1" noTextEdit="1"/>
              </p:cNvSpPr>
              <p:nvPr>
                <p:ph idx="1"/>
              </p:nvPr>
            </p:nvSpPr>
            <p:spPr>
              <a:xfrm>
                <a:off x="838200" y="1628677"/>
                <a:ext cx="10515600" cy="4351338"/>
              </a:xfrm>
              <a:blipFill>
                <a:blip r:embed="rId2"/>
                <a:stretch>
                  <a:fillRect l="-1043" t="-2241" r="-168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4C01C85-A812-4D1F-BFC7-D0B7958469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7012" y="4100261"/>
            <a:ext cx="7936643" cy="2757739"/>
          </a:xfrm>
          <a:prstGeom prst="rect">
            <a:avLst/>
          </a:prstGeom>
        </p:spPr>
      </p:pic>
      <p:sp>
        <p:nvSpPr>
          <p:cNvPr id="4" name="Date Placeholder 3">
            <a:extLst>
              <a:ext uri="{FF2B5EF4-FFF2-40B4-BE49-F238E27FC236}">
                <a16:creationId xmlns:a16="http://schemas.microsoft.com/office/drawing/2014/main" id="{E24013E6-A8F5-4C82-A03B-8992ACDBE080}"/>
              </a:ext>
            </a:extLst>
          </p:cNvPr>
          <p:cNvSpPr>
            <a:spLocks noGrp="1"/>
          </p:cNvSpPr>
          <p:nvPr>
            <p:ph type="dt" sz="half" idx="10"/>
          </p:nvPr>
        </p:nvSpPr>
        <p:spPr/>
        <p:txBody>
          <a:bodyPr/>
          <a:lstStyle/>
          <a:p>
            <a:fld id="{E81FA906-D9FF-46F3-9695-9EECE9E7BEB4}" type="datetime4">
              <a:rPr lang="en-US" smtClean="0"/>
              <a:t>July 24, 2020</a:t>
            </a:fld>
            <a:endParaRPr lang="en-US"/>
          </a:p>
        </p:txBody>
      </p:sp>
      <p:sp>
        <p:nvSpPr>
          <p:cNvPr id="6" name="Footer Placeholder 5">
            <a:extLst>
              <a:ext uri="{FF2B5EF4-FFF2-40B4-BE49-F238E27FC236}">
                <a16:creationId xmlns:a16="http://schemas.microsoft.com/office/drawing/2014/main" id="{8DA56FC8-19C5-4AFE-BF63-6D4AD7482830}"/>
              </a:ext>
            </a:extLst>
          </p:cNvPr>
          <p:cNvSpPr>
            <a:spLocks noGrp="1"/>
          </p:cNvSpPr>
          <p:nvPr>
            <p:ph type="ftr" sz="quarter" idx="11"/>
          </p:nvPr>
        </p:nvSpPr>
        <p:spPr/>
        <p:txBody>
          <a:bodyPr/>
          <a:lstStyle/>
          <a:p>
            <a:r>
              <a:rPr lang="en-US"/>
              <a:t>VIVEK CHAUDHARY</a:t>
            </a:r>
          </a:p>
        </p:txBody>
      </p:sp>
      <p:sp>
        <p:nvSpPr>
          <p:cNvPr id="7" name="Slide Number Placeholder 6">
            <a:extLst>
              <a:ext uri="{FF2B5EF4-FFF2-40B4-BE49-F238E27FC236}">
                <a16:creationId xmlns:a16="http://schemas.microsoft.com/office/drawing/2014/main" id="{4485FCBA-4CE5-4108-A6A7-42A819A2B2E5}"/>
              </a:ext>
            </a:extLst>
          </p:cNvPr>
          <p:cNvSpPr>
            <a:spLocks noGrp="1"/>
          </p:cNvSpPr>
          <p:nvPr>
            <p:ph type="sldNum" sz="quarter" idx="12"/>
          </p:nvPr>
        </p:nvSpPr>
        <p:spPr/>
        <p:txBody>
          <a:bodyPr/>
          <a:lstStyle/>
          <a:p>
            <a:fld id="{3FDA8C67-D14A-4D77-A6CF-4B08F5823F64}" type="slidenum">
              <a:rPr lang="en-US" smtClean="0"/>
              <a:t>31</a:t>
            </a:fld>
            <a:endParaRPr lang="en-US"/>
          </a:p>
        </p:txBody>
      </p:sp>
    </p:spTree>
    <p:extLst>
      <p:ext uri="{BB962C8B-B14F-4D97-AF65-F5344CB8AC3E}">
        <p14:creationId xmlns:p14="http://schemas.microsoft.com/office/powerpoint/2010/main" val="16952965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7AE359-7CFA-4AC3-AC1F-33F0A6623D16}"/>
                  </a:ext>
                </a:extLst>
              </p:cNvPr>
              <p:cNvSpPr>
                <a:spLocks noGrp="1"/>
              </p:cNvSpPr>
              <p:nvPr>
                <p:ph idx="1"/>
              </p:nvPr>
            </p:nvSpPr>
            <p:spPr>
              <a:xfrm>
                <a:off x="838200" y="530152"/>
                <a:ext cx="10515600" cy="4351338"/>
              </a:xfrm>
            </p:spPr>
            <p:txBody>
              <a:bodyPr>
                <a:normAutofit lnSpcReduction="10000"/>
              </a:bodyPr>
              <a:lstStyle/>
              <a:p>
                <a:pPr algn="just"/>
                <a:r>
                  <a:rPr lang="en-US" dirty="0">
                    <a:latin typeface="+mj-lt"/>
                  </a:rPr>
                  <a:t>For example, consider the section of a (110) plane within an FCC unit cell as represented in Figures 3.11</a:t>
                </a:r>
                <a:r>
                  <a:rPr lang="en-US" i="1" dirty="0">
                    <a:latin typeface="+mj-lt"/>
                  </a:rPr>
                  <a:t>a </a:t>
                </a:r>
                <a:r>
                  <a:rPr lang="en-US" dirty="0">
                    <a:latin typeface="+mj-lt"/>
                  </a:rPr>
                  <a:t>and 3.11</a:t>
                </a:r>
                <a:r>
                  <a:rPr lang="en-US" i="1" dirty="0">
                    <a:latin typeface="+mj-lt"/>
                  </a:rPr>
                  <a:t>b</a:t>
                </a:r>
                <a:r>
                  <a:rPr lang="en-US" dirty="0">
                    <a:latin typeface="+mj-lt"/>
                  </a:rPr>
                  <a:t>. Although six atoms have centers that lie on this plane (Figure 3.11</a:t>
                </a:r>
                <a:r>
                  <a:rPr lang="en-US" i="1" dirty="0">
                    <a:latin typeface="+mj-lt"/>
                  </a:rPr>
                  <a:t>b</a:t>
                </a:r>
                <a:r>
                  <a:rPr lang="en-US" dirty="0">
                    <a:latin typeface="+mj-lt"/>
                  </a:rPr>
                  <a:t>), only one-quarter of each of atoms </a:t>
                </a:r>
                <a:r>
                  <a:rPr lang="en-US" i="1" dirty="0">
                    <a:latin typeface="+mj-lt"/>
                  </a:rPr>
                  <a:t>A</a:t>
                </a:r>
                <a:r>
                  <a:rPr lang="en-US" dirty="0">
                    <a:latin typeface="+mj-lt"/>
                  </a:rPr>
                  <a:t>, </a:t>
                </a:r>
                <a:r>
                  <a:rPr lang="en-US" i="1" dirty="0">
                    <a:latin typeface="+mj-lt"/>
                  </a:rPr>
                  <a:t>C</a:t>
                </a:r>
                <a:r>
                  <a:rPr lang="en-US" dirty="0">
                    <a:latin typeface="+mj-lt"/>
                  </a:rPr>
                  <a:t>, </a:t>
                </a:r>
                <a:r>
                  <a:rPr lang="en-US" i="1" dirty="0">
                    <a:latin typeface="+mj-lt"/>
                  </a:rPr>
                  <a:t>D</a:t>
                </a:r>
                <a:r>
                  <a:rPr lang="en-US" dirty="0">
                    <a:latin typeface="+mj-lt"/>
                  </a:rPr>
                  <a:t>, and </a:t>
                </a:r>
                <a:r>
                  <a:rPr lang="en-US" i="1" dirty="0">
                    <a:latin typeface="+mj-lt"/>
                  </a:rPr>
                  <a:t>F</a:t>
                </a:r>
                <a:r>
                  <a:rPr lang="en-US" dirty="0">
                    <a:latin typeface="+mj-lt"/>
                  </a:rPr>
                  <a:t>, and one-half of atoms </a:t>
                </a:r>
                <a:r>
                  <a:rPr lang="en-US" i="1" dirty="0">
                    <a:latin typeface="+mj-lt"/>
                  </a:rPr>
                  <a:t>B </a:t>
                </a:r>
                <a:r>
                  <a:rPr lang="en-US" dirty="0">
                    <a:latin typeface="+mj-lt"/>
                  </a:rPr>
                  <a:t>and </a:t>
                </a:r>
                <a:r>
                  <a:rPr lang="en-US" i="1" dirty="0">
                    <a:latin typeface="+mj-lt"/>
                  </a:rPr>
                  <a:t>E</a:t>
                </a:r>
                <a:r>
                  <a:rPr lang="en-US" dirty="0">
                    <a:latin typeface="+mj-lt"/>
                  </a:rPr>
                  <a:t>, for a total equivalence of just 2 atoms, are on that plane. Furthermore, the area of this rectangular section is equal to the product of its length and width. From Figure 3.11</a:t>
                </a:r>
                <a:r>
                  <a:rPr lang="en-US" i="1" dirty="0">
                    <a:latin typeface="+mj-lt"/>
                  </a:rPr>
                  <a:t>b</a:t>
                </a:r>
                <a:r>
                  <a:rPr lang="en-US" dirty="0">
                    <a:latin typeface="+mj-lt"/>
                  </a:rPr>
                  <a:t>, the length (horizontal dimension) is equal to 4</a:t>
                </a:r>
                <a:r>
                  <a:rPr lang="en-US" i="1" dirty="0">
                    <a:latin typeface="+mj-lt"/>
                  </a:rPr>
                  <a:t>R</a:t>
                </a:r>
                <a:r>
                  <a:rPr lang="en-US" dirty="0">
                    <a:latin typeface="+mj-lt"/>
                  </a:rPr>
                  <a:t>, whereas the width (vertical dimension) is equal to 2</a:t>
                </a:r>
                <a:r>
                  <a:rPr lang="en-US" i="1" dirty="0">
                    <a:latin typeface="+mj-lt"/>
                  </a:rPr>
                  <a:t>R</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r>
                  <a:rPr lang="en-US" i="1" dirty="0">
                    <a:latin typeface="+mj-lt"/>
                  </a:rPr>
                  <a:t> </a:t>
                </a:r>
                <a:r>
                  <a:rPr lang="en-US" dirty="0">
                    <a:latin typeface="+mj-lt"/>
                  </a:rPr>
                  <a:t>, because it corresponds to the FCC unit cell edge length (Equation 3.1). Thus, the area of this planar region is </a:t>
                </a:r>
                <a:r>
                  <a:rPr lang="en-US" i="1" dirty="0">
                    <a:solidFill>
                      <a:srgbClr val="FF0000"/>
                    </a:solidFill>
                    <a:latin typeface="+mj-lt"/>
                  </a:rPr>
                  <a:t>(4R)(2R</a:t>
                </a:r>
                <a14:m>
                  <m:oMath xmlns:m="http://schemas.openxmlformats.org/officeDocument/2006/math">
                    <m:rad>
                      <m:radPr>
                        <m:degHide m:val="on"/>
                        <m:ctrlPr>
                          <a:rPr lang="en-US" i="1">
                            <a:solidFill>
                              <a:srgbClr val="FF0000"/>
                            </a:solidFill>
                            <a:latin typeface="Cambria Math" panose="02040503050406030204" pitchFamily="18" charset="0"/>
                          </a:rPr>
                        </m:ctrlPr>
                      </m:radPr>
                      <m:deg/>
                      <m:e>
                        <m:r>
                          <a:rPr lang="en-US" i="1">
                            <a:solidFill>
                              <a:srgbClr val="FF0000"/>
                            </a:solidFill>
                            <a:latin typeface="Cambria Math" panose="02040503050406030204" pitchFamily="18" charset="0"/>
                          </a:rPr>
                          <m:t>2</m:t>
                        </m:r>
                      </m:e>
                    </m:rad>
                  </m:oMath>
                </a14:m>
                <a:r>
                  <a:rPr lang="en-US" i="1" dirty="0">
                    <a:solidFill>
                      <a:srgbClr val="FF0000"/>
                    </a:solidFill>
                    <a:latin typeface="+mj-lt"/>
                  </a:rPr>
                  <a:t> )=</a:t>
                </a:r>
                <a14:m>
                  <m:oMath xmlns:m="http://schemas.openxmlformats.org/officeDocument/2006/math">
                    <m:r>
                      <a:rPr lang="en-US" b="0" i="1" dirty="0" smtClean="0">
                        <a:solidFill>
                          <a:srgbClr val="FF0000"/>
                        </a:solidFill>
                        <a:latin typeface="Cambria Math" panose="02040503050406030204" pitchFamily="18" charset="0"/>
                      </a:rPr>
                      <m:t>8</m:t>
                    </m:r>
                    <m:sSup>
                      <m:sSupPr>
                        <m:ctrlPr>
                          <a:rPr lang="en-US" b="0" i="1" dirty="0" smtClean="0">
                            <a:solidFill>
                              <a:srgbClr val="FF0000"/>
                            </a:solidFill>
                            <a:latin typeface="Cambria Math" panose="02040503050406030204" pitchFamily="18" charset="0"/>
                          </a:rPr>
                        </m:ctrlPr>
                      </m:sSupPr>
                      <m:e>
                        <m:r>
                          <a:rPr lang="en-US" b="0" i="1" dirty="0" smtClean="0">
                            <a:solidFill>
                              <a:srgbClr val="FF0000"/>
                            </a:solidFill>
                            <a:latin typeface="Cambria Math" panose="02040503050406030204" pitchFamily="18" charset="0"/>
                          </a:rPr>
                          <m:t>𝑅</m:t>
                        </m:r>
                      </m:e>
                      <m:sup>
                        <m:r>
                          <a:rPr lang="en-US" b="0" i="1" dirty="0" smtClean="0">
                            <a:solidFill>
                              <a:srgbClr val="FF0000"/>
                            </a:solidFill>
                            <a:latin typeface="Cambria Math" panose="02040503050406030204" pitchFamily="18" charset="0"/>
                          </a:rPr>
                          <m:t>2</m:t>
                        </m:r>
                      </m:sup>
                    </m:sSup>
                    <m:rad>
                      <m:radPr>
                        <m:degHide m:val="on"/>
                        <m:ctrlPr>
                          <a:rPr lang="en-US" b="0" i="1" dirty="0" smtClean="0">
                            <a:solidFill>
                              <a:srgbClr val="FF0000"/>
                            </a:solidFill>
                            <a:latin typeface="Cambria Math" panose="02040503050406030204" pitchFamily="18" charset="0"/>
                          </a:rPr>
                        </m:ctrlPr>
                      </m:radPr>
                      <m:deg/>
                      <m:e>
                        <m:r>
                          <a:rPr lang="en-US" b="0" i="1" dirty="0" smtClean="0">
                            <a:solidFill>
                              <a:srgbClr val="FF0000"/>
                            </a:solidFill>
                            <a:latin typeface="Cambria Math" panose="02040503050406030204" pitchFamily="18" charset="0"/>
                          </a:rPr>
                          <m:t>2</m:t>
                        </m:r>
                      </m:e>
                    </m:rad>
                  </m:oMath>
                </a14:m>
                <a:r>
                  <a:rPr lang="en-US" i="1" dirty="0">
                    <a:solidFill>
                      <a:srgbClr val="FF0000"/>
                    </a:solidFill>
                    <a:latin typeface="+mj-lt"/>
                  </a:rPr>
                  <a:t>  </a:t>
                </a:r>
                <a:r>
                  <a:rPr lang="en-US" dirty="0">
                    <a:latin typeface="+mj-lt"/>
                  </a:rPr>
                  <a:t>, and the planar density is determined as follows:</a:t>
                </a:r>
              </a:p>
            </p:txBody>
          </p:sp>
        </mc:Choice>
        <mc:Fallback xmlns="">
          <p:sp>
            <p:nvSpPr>
              <p:cNvPr id="3" name="Content Placeholder 2">
                <a:extLst>
                  <a:ext uri="{FF2B5EF4-FFF2-40B4-BE49-F238E27FC236}">
                    <a16:creationId xmlns:a16="http://schemas.microsoft.com/office/drawing/2014/main" id="{DF7AE359-7CFA-4AC3-AC1F-33F0A6623D16}"/>
                  </a:ext>
                </a:extLst>
              </p:cNvPr>
              <p:cNvSpPr>
                <a:spLocks noGrp="1" noRot="1" noChangeAspect="1" noMove="1" noResize="1" noEditPoints="1" noAdjustHandles="1" noChangeArrowheads="1" noChangeShapeType="1" noTextEdit="1"/>
              </p:cNvSpPr>
              <p:nvPr>
                <p:ph idx="1"/>
              </p:nvPr>
            </p:nvSpPr>
            <p:spPr>
              <a:xfrm>
                <a:off x="838200" y="530152"/>
                <a:ext cx="10515600" cy="4351338"/>
              </a:xfrm>
              <a:blipFill>
                <a:blip r:embed="rId2"/>
                <a:stretch>
                  <a:fillRect l="-1043" t="-3221" r="-11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52C045A-5AC3-43FF-932A-B843DEEB6BC0}"/>
                  </a:ext>
                </a:extLst>
              </p:cNvPr>
              <p:cNvSpPr txBox="1"/>
              <p:nvPr/>
            </p:nvSpPr>
            <p:spPr>
              <a:xfrm>
                <a:off x="3882682" y="4881490"/>
                <a:ext cx="3879203" cy="681084"/>
              </a:xfrm>
              <a:prstGeom prst="rect">
                <a:avLst/>
              </a:prstGeom>
              <a:noFill/>
            </p:spPr>
            <p:txBody>
              <a:bodyPr wrap="none" lIns="0" tIns="0" rIns="0" bIns="0" rtlCol="0">
                <a:spAutoFit/>
              </a:bodyPr>
              <a:lstStyle/>
              <a:p>
                <a14:m>
                  <m:oMath xmlns:m="http://schemas.openxmlformats.org/officeDocument/2006/math">
                    <m:sSub>
                      <m:sSubPr>
                        <m:ctrlPr>
                          <a:rPr lang="en-US" sz="3000" i="1" smtClean="0">
                            <a:solidFill>
                              <a:schemeClr val="accent1"/>
                            </a:solidFill>
                            <a:latin typeface="Cambria Math" panose="02040503050406030204" pitchFamily="18" charset="0"/>
                          </a:rPr>
                        </m:ctrlPr>
                      </m:sSubPr>
                      <m:e>
                        <m:r>
                          <a:rPr lang="en-US" sz="3000" b="0" i="1" smtClean="0">
                            <a:solidFill>
                              <a:schemeClr val="accent1"/>
                            </a:solidFill>
                            <a:latin typeface="Cambria Math" panose="02040503050406030204" pitchFamily="18" charset="0"/>
                          </a:rPr>
                          <m:t>𝑃𝐷</m:t>
                        </m:r>
                      </m:e>
                      <m:sub>
                        <m:r>
                          <a:rPr lang="en-US" sz="3000" b="0" i="1" smtClean="0">
                            <a:solidFill>
                              <a:schemeClr val="accent1"/>
                            </a:solidFill>
                            <a:latin typeface="Cambria Math" panose="02040503050406030204" pitchFamily="18" charset="0"/>
                          </a:rPr>
                          <m:t>110</m:t>
                        </m:r>
                      </m:sub>
                    </m:sSub>
                  </m:oMath>
                </a14:m>
                <a:r>
                  <a:rPr lang="en-US" sz="3000" dirty="0">
                    <a:solidFill>
                      <a:schemeClr val="accent1"/>
                    </a:solidFill>
                  </a:rPr>
                  <a:t> </a:t>
                </a:r>
                <a14:m>
                  <m:oMath xmlns:m="http://schemas.openxmlformats.org/officeDocument/2006/math">
                    <m:r>
                      <a:rPr lang="en-US" sz="3000" i="1" dirty="0">
                        <a:solidFill>
                          <a:schemeClr val="accent1"/>
                        </a:solidFill>
                        <a:latin typeface="Cambria Math" panose="02040503050406030204" pitchFamily="18" charset="0"/>
                      </a:rPr>
                      <m:t>=</m:t>
                    </m:r>
                  </m:oMath>
                </a14:m>
                <a:r>
                  <a:rPr lang="en-US" sz="3000" dirty="0">
                    <a:solidFill>
                      <a:schemeClr val="accent1"/>
                    </a:solidFill>
                  </a:rPr>
                  <a:t> </a:t>
                </a:r>
                <a14:m>
                  <m:oMath xmlns:m="http://schemas.openxmlformats.org/officeDocument/2006/math">
                    <m:f>
                      <m:fPr>
                        <m:ctrlPr>
                          <a:rPr lang="en-US" sz="3000" i="1" dirty="0" smtClean="0">
                            <a:solidFill>
                              <a:schemeClr val="accent1"/>
                            </a:solidFill>
                            <a:latin typeface="Cambria Math" panose="02040503050406030204" pitchFamily="18" charset="0"/>
                          </a:rPr>
                        </m:ctrlPr>
                      </m:fPr>
                      <m:num>
                        <m:r>
                          <a:rPr lang="en-US" sz="3000" b="0" i="1" dirty="0" smtClean="0">
                            <a:solidFill>
                              <a:schemeClr val="accent1"/>
                            </a:solidFill>
                            <a:latin typeface="Cambria Math" panose="02040503050406030204" pitchFamily="18" charset="0"/>
                          </a:rPr>
                          <m:t>2 </m:t>
                        </m:r>
                        <m:r>
                          <a:rPr lang="en-US" sz="3000" b="0" i="1" dirty="0" smtClean="0">
                            <a:solidFill>
                              <a:schemeClr val="accent1"/>
                            </a:solidFill>
                            <a:latin typeface="Cambria Math" panose="02040503050406030204" pitchFamily="18" charset="0"/>
                          </a:rPr>
                          <m:t>𝑎𝑡𝑜𝑚𝑠</m:t>
                        </m:r>
                      </m:num>
                      <m:den>
                        <m:r>
                          <a:rPr lang="en-US" sz="3000" i="1" dirty="0">
                            <a:solidFill>
                              <a:schemeClr val="accent1"/>
                            </a:solidFill>
                            <a:latin typeface="Cambria Math" panose="02040503050406030204" pitchFamily="18" charset="0"/>
                          </a:rPr>
                          <m:t>8</m:t>
                        </m:r>
                        <m:sSup>
                          <m:sSupPr>
                            <m:ctrlPr>
                              <a:rPr lang="en-US" sz="3000" i="1" dirty="0">
                                <a:solidFill>
                                  <a:schemeClr val="accent1"/>
                                </a:solidFill>
                                <a:latin typeface="Cambria Math" panose="02040503050406030204" pitchFamily="18" charset="0"/>
                              </a:rPr>
                            </m:ctrlPr>
                          </m:sSupPr>
                          <m:e>
                            <m:r>
                              <a:rPr lang="en-US" sz="3000" i="1" dirty="0">
                                <a:solidFill>
                                  <a:schemeClr val="accent1"/>
                                </a:solidFill>
                                <a:latin typeface="Cambria Math" panose="02040503050406030204" pitchFamily="18" charset="0"/>
                              </a:rPr>
                              <m:t>𝑅</m:t>
                            </m:r>
                          </m:e>
                          <m:sup>
                            <m:r>
                              <a:rPr lang="en-US" sz="3000" i="1" dirty="0">
                                <a:solidFill>
                                  <a:schemeClr val="accent1"/>
                                </a:solidFill>
                                <a:latin typeface="Cambria Math" panose="02040503050406030204" pitchFamily="18" charset="0"/>
                              </a:rPr>
                              <m:t>2</m:t>
                            </m:r>
                          </m:sup>
                        </m:sSup>
                        <m:rad>
                          <m:radPr>
                            <m:degHide m:val="on"/>
                            <m:ctrlPr>
                              <a:rPr lang="en-US" sz="3000" i="1" dirty="0">
                                <a:solidFill>
                                  <a:schemeClr val="accent1"/>
                                </a:solidFill>
                                <a:latin typeface="Cambria Math" panose="02040503050406030204" pitchFamily="18" charset="0"/>
                              </a:rPr>
                            </m:ctrlPr>
                          </m:radPr>
                          <m:deg/>
                          <m:e>
                            <m:r>
                              <a:rPr lang="en-US" sz="3000" i="1" dirty="0">
                                <a:solidFill>
                                  <a:schemeClr val="accent1"/>
                                </a:solidFill>
                                <a:latin typeface="Cambria Math" panose="02040503050406030204" pitchFamily="18" charset="0"/>
                              </a:rPr>
                              <m:t>2</m:t>
                            </m:r>
                          </m:e>
                        </m:rad>
                      </m:den>
                    </m:f>
                    <m:r>
                      <a:rPr lang="en-US" sz="3000" b="0" i="1" dirty="0" smtClean="0">
                        <a:solidFill>
                          <a:schemeClr val="accent1"/>
                        </a:solidFill>
                        <a:latin typeface="Cambria Math" panose="02040503050406030204" pitchFamily="18" charset="0"/>
                      </a:rPr>
                      <m:t>=</m:t>
                    </m:r>
                    <m:f>
                      <m:fPr>
                        <m:ctrlPr>
                          <a:rPr lang="en-US" sz="3000" i="1" dirty="0" smtClean="0">
                            <a:solidFill>
                              <a:schemeClr val="accent1"/>
                            </a:solidFill>
                            <a:latin typeface="Cambria Math" panose="02040503050406030204" pitchFamily="18" charset="0"/>
                          </a:rPr>
                        </m:ctrlPr>
                      </m:fPr>
                      <m:num>
                        <m:r>
                          <a:rPr lang="en-US" sz="3000" b="0" i="1" dirty="0" smtClean="0">
                            <a:solidFill>
                              <a:schemeClr val="accent1"/>
                            </a:solidFill>
                            <a:latin typeface="Cambria Math" panose="02040503050406030204" pitchFamily="18" charset="0"/>
                          </a:rPr>
                          <m:t>1</m:t>
                        </m:r>
                      </m:num>
                      <m:den>
                        <m:r>
                          <a:rPr lang="en-US" sz="3000" b="0" i="1" dirty="0" smtClean="0">
                            <a:solidFill>
                              <a:schemeClr val="accent1"/>
                            </a:solidFill>
                            <a:latin typeface="Cambria Math" panose="02040503050406030204" pitchFamily="18" charset="0"/>
                          </a:rPr>
                          <m:t>4</m:t>
                        </m:r>
                        <m:sSup>
                          <m:sSupPr>
                            <m:ctrlPr>
                              <a:rPr lang="en-US" sz="3000" i="1" dirty="0" smtClean="0">
                                <a:solidFill>
                                  <a:schemeClr val="accent1"/>
                                </a:solidFill>
                                <a:latin typeface="Cambria Math" panose="02040503050406030204" pitchFamily="18" charset="0"/>
                              </a:rPr>
                            </m:ctrlPr>
                          </m:sSupPr>
                          <m:e>
                            <m:r>
                              <a:rPr lang="en-US" sz="3000" i="1" dirty="0">
                                <a:solidFill>
                                  <a:schemeClr val="accent1"/>
                                </a:solidFill>
                                <a:latin typeface="Cambria Math" panose="02040503050406030204" pitchFamily="18" charset="0"/>
                              </a:rPr>
                              <m:t>𝑅</m:t>
                            </m:r>
                          </m:e>
                          <m:sup>
                            <m:r>
                              <a:rPr lang="en-US" sz="3000" i="1" dirty="0">
                                <a:solidFill>
                                  <a:schemeClr val="accent1"/>
                                </a:solidFill>
                                <a:latin typeface="Cambria Math" panose="02040503050406030204" pitchFamily="18" charset="0"/>
                              </a:rPr>
                              <m:t>2</m:t>
                            </m:r>
                          </m:sup>
                        </m:sSup>
                        <m:rad>
                          <m:radPr>
                            <m:degHide m:val="on"/>
                            <m:ctrlPr>
                              <a:rPr lang="en-US" sz="3000" i="1" dirty="0">
                                <a:solidFill>
                                  <a:schemeClr val="accent1"/>
                                </a:solidFill>
                                <a:latin typeface="Cambria Math" panose="02040503050406030204" pitchFamily="18" charset="0"/>
                              </a:rPr>
                            </m:ctrlPr>
                          </m:radPr>
                          <m:deg/>
                          <m:e>
                            <m:r>
                              <a:rPr lang="en-US" sz="3000" i="1" dirty="0">
                                <a:solidFill>
                                  <a:schemeClr val="accent1"/>
                                </a:solidFill>
                                <a:latin typeface="Cambria Math" panose="02040503050406030204" pitchFamily="18" charset="0"/>
                              </a:rPr>
                              <m:t>2</m:t>
                            </m:r>
                          </m:e>
                        </m:rad>
                      </m:den>
                    </m:f>
                  </m:oMath>
                </a14:m>
                <a:endParaRPr lang="en-US" sz="3000" dirty="0">
                  <a:solidFill>
                    <a:schemeClr val="accent1"/>
                  </a:solidFill>
                </a:endParaRPr>
              </a:p>
            </p:txBody>
          </p:sp>
        </mc:Choice>
        <mc:Fallback xmlns="">
          <p:sp>
            <p:nvSpPr>
              <p:cNvPr id="4" name="TextBox 3">
                <a:extLst>
                  <a:ext uri="{FF2B5EF4-FFF2-40B4-BE49-F238E27FC236}">
                    <a16:creationId xmlns:a16="http://schemas.microsoft.com/office/drawing/2014/main" id="{152C045A-5AC3-43FF-932A-B843DEEB6BC0}"/>
                  </a:ext>
                </a:extLst>
              </p:cNvPr>
              <p:cNvSpPr txBox="1">
                <a:spLocks noRot="1" noChangeAspect="1" noMove="1" noResize="1" noEditPoints="1" noAdjustHandles="1" noChangeArrowheads="1" noChangeShapeType="1" noTextEdit="1"/>
              </p:cNvSpPr>
              <p:nvPr/>
            </p:nvSpPr>
            <p:spPr>
              <a:xfrm>
                <a:off x="3882682" y="4881490"/>
                <a:ext cx="3879203" cy="681084"/>
              </a:xfrm>
              <a:prstGeom prst="rect">
                <a:avLst/>
              </a:prstGeom>
              <a:blipFill>
                <a:blip r:embed="rId3"/>
                <a:stretch>
                  <a:fillRect b="-901"/>
                </a:stretch>
              </a:blipFill>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93B3A996-2B01-46DF-BF8E-C10866E7C6A5}"/>
              </a:ext>
            </a:extLst>
          </p:cNvPr>
          <p:cNvSpPr>
            <a:spLocks noGrp="1"/>
          </p:cNvSpPr>
          <p:nvPr>
            <p:ph type="dt" sz="half" idx="10"/>
          </p:nvPr>
        </p:nvSpPr>
        <p:spPr/>
        <p:txBody>
          <a:bodyPr/>
          <a:lstStyle/>
          <a:p>
            <a:fld id="{73FEAF4C-AF4E-49F4-89A7-E14A372AD074}" type="datetime4">
              <a:rPr lang="en-US" smtClean="0"/>
              <a:t>July 24, 2020</a:t>
            </a:fld>
            <a:endParaRPr lang="en-US"/>
          </a:p>
        </p:txBody>
      </p:sp>
      <p:sp>
        <p:nvSpPr>
          <p:cNvPr id="5" name="Footer Placeholder 4">
            <a:extLst>
              <a:ext uri="{FF2B5EF4-FFF2-40B4-BE49-F238E27FC236}">
                <a16:creationId xmlns:a16="http://schemas.microsoft.com/office/drawing/2014/main" id="{7833F4A1-A22F-4639-B583-80D8F34C9D62}"/>
              </a:ext>
            </a:extLst>
          </p:cNvPr>
          <p:cNvSpPr>
            <a:spLocks noGrp="1"/>
          </p:cNvSpPr>
          <p:nvPr>
            <p:ph type="ftr" sz="quarter" idx="11"/>
          </p:nvPr>
        </p:nvSpPr>
        <p:spPr/>
        <p:txBody>
          <a:bodyPr/>
          <a:lstStyle/>
          <a:p>
            <a:r>
              <a:rPr lang="en-US"/>
              <a:t>VIVEK CHAUDHARY</a:t>
            </a:r>
          </a:p>
        </p:txBody>
      </p:sp>
      <p:sp>
        <p:nvSpPr>
          <p:cNvPr id="6" name="Slide Number Placeholder 5">
            <a:extLst>
              <a:ext uri="{FF2B5EF4-FFF2-40B4-BE49-F238E27FC236}">
                <a16:creationId xmlns:a16="http://schemas.microsoft.com/office/drawing/2014/main" id="{1BD507BF-ADD7-4053-905E-375A3218F626}"/>
              </a:ext>
            </a:extLst>
          </p:cNvPr>
          <p:cNvSpPr>
            <a:spLocks noGrp="1"/>
          </p:cNvSpPr>
          <p:nvPr>
            <p:ph type="sldNum" sz="quarter" idx="12"/>
          </p:nvPr>
        </p:nvSpPr>
        <p:spPr/>
        <p:txBody>
          <a:bodyPr/>
          <a:lstStyle/>
          <a:p>
            <a:fld id="{3FDA8C67-D14A-4D77-A6CF-4B08F5823F64}" type="slidenum">
              <a:rPr lang="en-US" smtClean="0"/>
              <a:t>32</a:t>
            </a:fld>
            <a:endParaRPr lang="en-US"/>
          </a:p>
        </p:txBody>
      </p:sp>
    </p:spTree>
    <p:extLst>
      <p:ext uri="{BB962C8B-B14F-4D97-AF65-F5344CB8AC3E}">
        <p14:creationId xmlns:p14="http://schemas.microsoft.com/office/powerpoint/2010/main" val="29127666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20E842E-B4F0-4567-A710-98D0A219AA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6528" y="365125"/>
            <a:ext cx="4363059" cy="3581900"/>
          </a:xfrm>
          <a:prstGeom prst="rect">
            <a:avLst/>
          </a:prstGeom>
        </p:spPr>
      </p:pic>
      <p:sp>
        <p:nvSpPr>
          <p:cNvPr id="9" name="Title 8">
            <a:extLst>
              <a:ext uri="{FF2B5EF4-FFF2-40B4-BE49-F238E27FC236}">
                <a16:creationId xmlns:a16="http://schemas.microsoft.com/office/drawing/2014/main" id="{77F37779-8681-4F04-A03A-EAD3AE9B8FC4}"/>
              </a:ext>
            </a:extLst>
          </p:cNvPr>
          <p:cNvSpPr>
            <a:spLocks noGrp="1"/>
          </p:cNvSpPr>
          <p:nvPr>
            <p:ph type="title"/>
          </p:nvPr>
        </p:nvSpPr>
        <p:spPr>
          <a:xfrm>
            <a:off x="838200" y="604276"/>
            <a:ext cx="10515600" cy="464869"/>
          </a:xfrm>
        </p:spPr>
        <p:txBody>
          <a:bodyPr>
            <a:normAutofit fontScale="90000"/>
          </a:bodyPr>
          <a:lstStyle/>
          <a:p>
            <a:r>
              <a:rPr lang="en-US" b="1" dirty="0"/>
              <a:t>POINT COORDINATES</a:t>
            </a:r>
            <a:endParaRPr lang="en-US" dirty="0"/>
          </a:p>
        </p:txBody>
      </p:sp>
      <p:sp>
        <p:nvSpPr>
          <p:cNvPr id="10" name="Content Placeholder 9">
            <a:extLst>
              <a:ext uri="{FF2B5EF4-FFF2-40B4-BE49-F238E27FC236}">
                <a16:creationId xmlns:a16="http://schemas.microsoft.com/office/drawing/2014/main" id="{BFFC6E94-2D14-41B0-83FA-401D8F65FCF2}"/>
              </a:ext>
            </a:extLst>
          </p:cNvPr>
          <p:cNvSpPr>
            <a:spLocks noGrp="1"/>
          </p:cNvSpPr>
          <p:nvPr>
            <p:ph idx="1"/>
          </p:nvPr>
        </p:nvSpPr>
        <p:spPr>
          <a:xfrm>
            <a:off x="532003" y="1308295"/>
            <a:ext cx="7250723" cy="4543864"/>
          </a:xfrm>
        </p:spPr>
        <p:txBody>
          <a:bodyPr>
            <a:noAutofit/>
          </a:bodyPr>
          <a:lstStyle/>
          <a:p>
            <a:pPr algn="just"/>
            <a:r>
              <a:rPr lang="en-US" sz="2200" dirty="0"/>
              <a:t>The position of any point located within a unit cell may be specified in terms of its coordinates as fractional multiples of the unit cell edge lengths (i.e., in terms of </a:t>
            </a:r>
            <a:r>
              <a:rPr lang="en-US" sz="2200" i="1" dirty="0"/>
              <a:t>a</a:t>
            </a:r>
            <a:r>
              <a:rPr lang="en-US" sz="2200" dirty="0"/>
              <a:t>, </a:t>
            </a:r>
            <a:r>
              <a:rPr lang="en-US" sz="2200" i="1" dirty="0"/>
              <a:t>b</a:t>
            </a:r>
            <a:r>
              <a:rPr lang="en-US" sz="2200" dirty="0"/>
              <a:t>, and </a:t>
            </a:r>
            <a:r>
              <a:rPr lang="en-US" sz="2200" i="1" dirty="0"/>
              <a:t>c</a:t>
            </a:r>
            <a:r>
              <a:rPr lang="en-US" sz="2200" dirty="0"/>
              <a:t>).</a:t>
            </a:r>
          </a:p>
          <a:p>
            <a:pPr algn="just"/>
            <a:r>
              <a:rPr lang="en-US" sz="2200" dirty="0"/>
              <a:t>To illustrate, consider the unit cell and the point </a:t>
            </a:r>
            <a:r>
              <a:rPr lang="en-US" sz="2200" i="1" dirty="0"/>
              <a:t>P </a:t>
            </a:r>
            <a:r>
              <a:rPr lang="en-US" sz="2200" dirty="0"/>
              <a:t>situated therein as shown  in Figure</a:t>
            </a:r>
          </a:p>
          <a:p>
            <a:pPr algn="just"/>
            <a:r>
              <a:rPr lang="en-US" sz="2200" dirty="0"/>
              <a:t>We specify the position of </a:t>
            </a:r>
            <a:r>
              <a:rPr lang="en-US" sz="2200" i="1" dirty="0"/>
              <a:t>P </a:t>
            </a:r>
            <a:r>
              <a:rPr lang="en-US" sz="2200" dirty="0"/>
              <a:t>in terms of the generalized coordinates </a:t>
            </a:r>
            <a:r>
              <a:rPr lang="en-US" sz="2200" i="1" dirty="0"/>
              <a:t>q</a:t>
            </a:r>
            <a:r>
              <a:rPr lang="en-US" sz="2200" dirty="0"/>
              <a:t>, </a:t>
            </a:r>
            <a:r>
              <a:rPr lang="en-US" sz="2200" i="1" dirty="0"/>
              <a:t>r</a:t>
            </a:r>
            <a:r>
              <a:rPr lang="en-US" sz="2200" dirty="0"/>
              <a:t>, and </a:t>
            </a:r>
            <a:r>
              <a:rPr lang="en-US" sz="2200" i="1" dirty="0"/>
              <a:t>s </a:t>
            </a:r>
            <a:r>
              <a:rPr lang="en-US" sz="2200" dirty="0"/>
              <a:t>where </a:t>
            </a:r>
            <a:r>
              <a:rPr lang="en-US" sz="2200" i="1" dirty="0"/>
              <a:t>q </a:t>
            </a:r>
            <a:r>
              <a:rPr lang="en-US" sz="2200" dirty="0"/>
              <a:t>is some fractional length of </a:t>
            </a:r>
            <a:r>
              <a:rPr lang="en-US" sz="2200" i="1" dirty="0"/>
              <a:t>a </a:t>
            </a:r>
            <a:r>
              <a:rPr lang="en-US" sz="2200" dirty="0"/>
              <a:t>along the </a:t>
            </a:r>
            <a:r>
              <a:rPr lang="en-US" sz="2200" i="1" dirty="0"/>
              <a:t>x </a:t>
            </a:r>
            <a:r>
              <a:rPr lang="en-US" sz="2200" dirty="0"/>
              <a:t>axis, </a:t>
            </a:r>
            <a:r>
              <a:rPr lang="en-US" sz="2200" i="1" dirty="0"/>
              <a:t>r </a:t>
            </a:r>
            <a:r>
              <a:rPr lang="en-US" sz="2200" dirty="0"/>
              <a:t>is some fractional length of </a:t>
            </a:r>
            <a:r>
              <a:rPr lang="en-US" sz="2200" i="1" dirty="0"/>
              <a:t>b </a:t>
            </a:r>
            <a:r>
              <a:rPr lang="en-US" sz="2200" dirty="0"/>
              <a:t>along the </a:t>
            </a:r>
            <a:r>
              <a:rPr lang="en-US" sz="2200" i="1" dirty="0"/>
              <a:t>y </a:t>
            </a:r>
            <a:r>
              <a:rPr lang="en-US" sz="2200" dirty="0"/>
              <a:t>axis, and similarly for </a:t>
            </a:r>
            <a:r>
              <a:rPr lang="en-US" sz="2200" i="1" dirty="0"/>
              <a:t>s</a:t>
            </a:r>
            <a:r>
              <a:rPr lang="en-US" sz="2200" dirty="0"/>
              <a:t>. Thus, the position of </a:t>
            </a:r>
            <a:r>
              <a:rPr lang="en-US" sz="2200" i="1" dirty="0"/>
              <a:t>P </a:t>
            </a:r>
            <a:r>
              <a:rPr lang="en-US" sz="2200" dirty="0"/>
              <a:t>is designated using coordinates </a:t>
            </a:r>
            <a:r>
              <a:rPr lang="en-US" sz="2200" i="1" dirty="0"/>
              <a:t>q r s </a:t>
            </a:r>
            <a:r>
              <a:rPr lang="en-US" sz="2200" dirty="0"/>
              <a:t>with values that are less than or equal to unity. </a:t>
            </a:r>
          </a:p>
          <a:p>
            <a:pPr algn="just"/>
            <a:r>
              <a:rPr lang="en-US" sz="2200" dirty="0"/>
              <a:t>Furthermore, we have chosen not to separate these coordinates by commas or any other punctuation marks (which is the normal convention).</a:t>
            </a:r>
          </a:p>
        </p:txBody>
      </p:sp>
      <p:sp>
        <p:nvSpPr>
          <p:cNvPr id="2" name="Date Placeholder 1">
            <a:extLst>
              <a:ext uri="{FF2B5EF4-FFF2-40B4-BE49-F238E27FC236}">
                <a16:creationId xmlns:a16="http://schemas.microsoft.com/office/drawing/2014/main" id="{0778C91C-FEA7-4D0D-BC25-52BA48860312}"/>
              </a:ext>
            </a:extLst>
          </p:cNvPr>
          <p:cNvSpPr>
            <a:spLocks noGrp="1"/>
          </p:cNvSpPr>
          <p:nvPr>
            <p:ph type="dt" sz="half" idx="10"/>
          </p:nvPr>
        </p:nvSpPr>
        <p:spPr/>
        <p:txBody>
          <a:bodyPr/>
          <a:lstStyle/>
          <a:p>
            <a:fld id="{A22D81BB-08BB-45FE-B834-C5F0E135271A}" type="datetime4">
              <a:rPr lang="en-US" smtClean="0"/>
              <a:t>July 24, 2020</a:t>
            </a:fld>
            <a:endParaRPr lang="en-US"/>
          </a:p>
        </p:txBody>
      </p:sp>
      <p:sp>
        <p:nvSpPr>
          <p:cNvPr id="3" name="Footer Placeholder 2">
            <a:extLst>
              <a:ext uri="{FF2B5EF4-FFF2-40B4-BE49-F238E27FC236}">
                <a16:creationId xmlns:a16="http://schemas.microsoft.com/office/drawing/2014/main" id="{D638614A-88A7-4D93-980B-20A8618C159E}"/>
              </a:ext>
            </a:extLst>
          </p:cNvPr>
          <p:cNvSpPr>
            <a:spLocks noGrp="1"/>
          </p:cNvSpPr>
          <p:nvPr>
            <p:ph type="ftr" sz="quarter" idx="11"/>
          </p:nvPr>
        </p:nvSpPr>
        <p:spPr/>
        <p:txBody>
          <a:bodyPr/>
          <a:lstStyle/>
          <a:p>
            <a:r>
              <a:rPr lang="en-US"/>
              <a:t>VIVEK CHAUDHARY</a:t>
            </a:r>
          </a:p>
        </p:txBody>
      </p:sp>
      <p:sp>
        <p:nvSpPr>
          <p:cNvPr id="4" name="Slide Number Placeholder 3">
            <a:extLst>
              <a:ext uri="{FF2B5EF4-FFF2-40B4-BE49-F238E27FC236}">
                <a16:creationId xmlns:a16="http://schemas.microsoft.com/office/drawing/2014/main" id="{2EAFE984-93D8-4D0B-9386-2619C6A21AC9}"/>
              </a:ext>
            </a:extLst>
          </p:cNvPr>
          <p:cNvSpPr>
            <a:spLocks noGrp="1"/>
          </p:cNvSpPr>
          <p:nvPr>
            <p:ph type="sldNum" sz="quarter" idx="12"/>
          </p:nvPr>
        </p:nvSpPr>
        <p:spPr/>
        <p:txBody>
          <a:bodyPr/>
          <a:lstStyle/>
          <a:p>
            <a:fld id="{3FDA8C67-D14A-4D77-A6CF-4B08F5823F64}" type="slidenum">
              <a:rPr lang="en-US" smtClean="0"/>
              <a:t>33</a:t>
            </a:fld>
            <a:endParaRPr lang="en-US"/>
          </a:p>
        </p:txBody>
      </p:sp>
    </p:spTree>
    <p:extLst>
      <p:ext uri="{BB962C8B-B14F-4D97-AF65-F5344CB8AC3E}">
        <p14:creationId xmlns:p14="http://schemas.microsoft.com/office/powerpoint/2010/main" val="9274696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E87194-1FED-4B0E-91D7-0F8DB2FA95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9118" y="106993"/>
            <a:ext cx="8186223" cy="6644014"/>
          </a:xfrm>
          <a:prstGeom prst="rect">
            <a:avLst/>
          </a:prstGeom>
        </p:spPr>
      </p:pic>
      <p:sp>
        <p:nvSpPr>
          <p:cNvPr id="6" name="Title 5">
            <a:extLst>
              <a:ext uri="{FF2B5EF4-FFF2-40B4-BE49-F238E27FC236}">
                <a16:creationId xmlns:a16="http://schemas.microsoft.com/office/drawing/2014/main" id="{DC28323F-A90B-4F8F-B7EE-B1DA99548D6A}"/>
              </a:ext>
            </a:extLst>
          </p:cNvPr>
          <p:cNvSpPr>
            <a:spLocks noGrp="1"/>
          </p:cNvSpPr>
          <p:nvPr>
            <p:ph type="title"/>
          </p:nvPr>
        </p:nvSpPr>
        <p:spPr>
          <a:xfrm>
            <a:off x="317695" y="196949"/>
            <a:ext cx="10515600" cy="1325563"/>
          </a:xfrm>
        </p:spPr>
        <p:txBody>
          <a:bodyPr/>
          <a:lstStyle/>
          <a:p>
            <a:r>
              <a:rPr lang="en-US" b="1" dirty="0">
                <a:solidFill>
                  <a:srgbClr val="B30000"/>
                </a:solidFill>
                <a:latin typeface="Highlander-Bold"/>
              </a:rPr>
              <a:t>Example 1</a:t>
            </a:r>
          </a:p>
        </p:txBody>
      </p:sp>
      <p:sp>
        <p:nvSpPr>
          <p:cNvPr id="2" name="Date Placeholder 1">
            <a:extLst>
              <a:ext uri="{FF2B5EF4-FFF2-40B4-BE49-F238E27FC236}">
                <a16:creationId xmlns:a16="http://schemas.microsoft.com/office/drawing/2014/main" id="{48ED251C-47F1-435A-9A62-D5FDD5BA9A5B}"/>
              </a:ext>
            </a:extLst>
          </p:cNvPr>
          <p:cNvSpPr>
            <a:spLocks noGrp="1"/>
          </p:cNvSpPr>
          <p:nvPr>
            <p:ph type="dt" sz="half" idx="10"/>
          </p:nvPr>
        </p:nvSpPr>
        <p:spPr/>
        <p:txBody>
          <a:bodyPr/>
          <a:lstStyle/>
          <a:p>
            <a:fld id="{FDC9C776-05D3-43CC-AB6B-17F957C402DE}" type="datetime4">
              <a:rPr lang="en-US" smtClean="0"/>
              <a:t>July 24, 2020</a:t>
            </a:fld>
            <a:endParaRPr lang="en-US"/>
          </a:p>
        </p:txBody>
      </p:sp>
      <p:sp>
        <p:nvSpPr>
          <p:cNvPr id="3" name="Footer Placeholder 2">
            <a:extLst>
              <a:ext uri="{FF2B5EF4-FFF2-40B4-BE49-F238E27FC236}">
                <a16:creationId xmlns:a16="http://schemas.microsoft.com/office/drawing/2014/main" id="{7FCB8F7C-96E6-4232-BA9B-83A3BBC866BE}"/>
              </a:ext>
            </a:extLst>
          </p:cNvPr>
          <p:cNvSpPr>
            <a:spLocks noGrp="1"/>
          </p:cNvSpPr>
          <p:nvPr>
            <p:ph type="ftr" sz="quarter" idx="11"/>
          </p:nvPr>
        </p:nvSpPr>
        <p:spPr/>
        <p:txBody>
          <a:bodyPr/>
          <a:lstStyle/>
          <a:p>
            <a:r>
              <a:rPr lang="en-US"/>
              <a:t>VIVEK CHAUDHARY</a:t>
            </a:r>
          </a:p>
        </p:txBody>
      </p:sp>
      <p:sp>
        <p:nvSpPr>
          <p:cNvPr id="4" name="Slide Number Placeholder 3">
            <a:extLst>
              <a:ext uri="{FF2B5EF4-FFF2-40B4-BE49-F238E27FC236}">
                <a16:creationId xmlns:a16="http://schemas.microsoft.com/office/drawing/2014/main" id="{4D294BAF-0481-44B5-8844-FBAA74DD936D}"/>
              </a:ext>
            </a:extLst>
          </p:cNvPr>
          <p:cNvSpPr>
            <a:spLocks noGrp="1"/>
          </p:cNvSpPr>
          <p:nvPr>
            <p:ph type="sldNum" sz="quarter" idx="12"/>
          </p:nvPr>
        </p:nvSpPr>
        <p:spPr/>
        <p:txBody>
          <a:bodyPr/>
          <a:lstStyle/>
          <a:p>
            <a:fld id="{3FDA8C67-D14A-4D77-A6CF-4B08F5823F64}" type="slidenum">
              <a:rPr lang="en-US" smtClean="0"/>
              <a:t>34</a:t>
            </a:fld>
            <a:endParaRPr lang="en-US"/>
          </a:p>
        </p:txBody>
      </p:sp>
    </p:spTree>
    <p:extLst>
      <p:ext uri="{BB962C8B-B14F-4D97-AF65-F5344CB8AC3E}">
        <p14:creationId xmlns:p14="http://schemas.microsoft.com/office/powerpoint/2010/main" val="15401649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C17AA2-7E75-434E-AF0A-9FB79C03981F}"/>
              </a:ext>
            </a:extLst>
          </p:cNvPr>
          <p:cNvSpPr/>
          <p:nvPr/>
        </p:nvSpPr>
        <p:spPr>
          <a:xfrm>
            <a:off x="375138" y="262375"/>
            <a:ext cx="11216639" cy="769441"/>
          </a:xfrm>
          <a:prstGeom prst="rect">
            <a:avLst/>
          </a:prstGeom>
        </p:spPr>
        <p:txBody>
          <a:bodyPr wrap="square">
            <a:spAutoFit/>
          </a:bodyPr>
          <a:lstStyle/>
          <a:p>
            <a:r>
              <a:rPr lang="en-US" sz="4400" b="1" dirty="0">
                <a:solidFill>
                  <a:srgbClr val="B30000"/>
                </a:solidFill>
                <a:latin typeface="Highlander-Bold"/>
              </a:rPr>
              <a:t>Example 2  </a:t>
            </a:r>
            <a:r>
              <a:rPr lang="en-US" sz="2200" dirty="0">
                <a:solidFill>
                  <a:srgbClr val="000000"/>
                </a:solidFill>
                <a:latin typeface="TimesTen-Roman"/>
              </a:rPr>
              <a:t>Specify point coordinates for all atom positions for a BCC unit cell.</a:t>
            </a:r>
            <a:endParaRPr lang="en-US" sz="2200" dirty="0"/>
          </a:p>
        </p:txBody>
      </p:sp>
      <p:pic>
        <p:nvPicPr>
          <p:cNvPr id="6" name="Picture 5">
            <a:extLst>
              <a:ext uri="{FF2B5EF4-FFF2-40B4-BE49-F238E27FC236}">
                <a16:creationId xmlns:a16="http://schemas.microsoft.com/office/drawing/2014/main" id="{42F32496-ED46-42DD-9DB1-02D70A0F9F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085" y="1523511"/>
            <a:ext cx="5810915" cy="4328649"/>
          </a:xfrm>
          <a:prstGeom prst="rect">
            <a:avLst/>
          </a:prstGeom>
        </p:spPr>
      </p:pic>
      <p:pic>
        <p:nvPicPr>
          <p:cNvPr id="8" name="Picture 7">
            <a:extLst>
              <a:ext uri="{FF2B5EF4-FFF2-40B4-BE49-F238E27FC236}">
                <a16:creationId xmlns:a16="http://schemas.microsoft.com/office/drawing/2014/main" id="{DD648939-6D39-4D31-8365-7AD71FCCFF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23511"/>
            <a:ext cx="5936147" cy="4328649"/>
          </a:xfrm>
          <a:prstGeom prst="rect">
            <a:avLst/>
          </a:prstGeom>
        </p:spPr>
      </p:pic>
      <p:sp>
        <p:nvSpPr>
          <p:cNvPr id="2" name="Date Placeholder 1">
            <a:extLst>
              <a:ext uri="{FF2B5EF4-FFF2-40B4-BE49-F238E27FC236}">
                <a16:creationId xmlns:a16="http://schemas.microsoft.com/office/drawing/2014/main" id="{6ACCA30D-4EA4-4D70-BF0B-8D23D1C63BB5}"/>
              </a:ext>
            </a:extLst>
          </p:cNvPr>
          <p:cNvSpPr>
            <a:spLocks noGrp="1"/>
          </p:cNvSpPr>
          <p:nvPr>
            <p:ph type="dt" sz="half" idx="10"/>
          </p:nvPr>
        </p:nvSpPr>
        <p:spPr/>
        <p:txBody>
          <a:bodyPr/>
          <a:lstStyle/>
          <a:p>
            <a:fld id="{28F87B14-05DA-41EB-B1DD-74AC0436423B}" type="datetime4">
              <a:rPr lang="en-US" smtClean="0"/>
              <a:t>July 24, 2020</a:t>
            </a:fld>
            <a:endParaRPr lang="en-US"/>
          </a:p>
        </p:txBody>
      </p:sp>
      <p:sp>
        <p:nvSpPr>
          <p:cNvPr id="3" name="Footer Placeholder 2">
            <a:extLst>
              <a:ext uri="{FF2B5EF4-FFF2-40B4-BE49-F238E27FC236}">
                <a16:creationId xmlns:a16="http://schemas.microsoft.com/office/drawing/2014/main" id="{1A87A78D-53C0-4168-9B7E-14C6E89E94D1}"/>
              </a:ext>
            </a:extLst>
          </p:cNvPr>
          <p:cNvSpPr>
            <a:spLocks noGrp="1"/>
          </p:cNvSpPr>
          <p:nvPr>
            <p:ph type="ftr" sz="quarter" idx="11"/>
          </p:nvPr>
        </p:nvSpPr>
        <p:spPr/>
        <p:txBody>
          <a:bodyPr/>
          <a:lstStyle/>
          <a:p>
            <a:r>
              <a:rPr lang="en-US"/>
              <a:t>VIVEK CHAUDHARY</a:t>
            </a:r>
          </a:p>
        </p:txBody>
      </p:sp>
      <p:sp>
        <p:nvSpPr>
          <p:cNvPr id="5" name="Slide Number Placeholder 4">
            <a:extLst>
              <a:ext uri="{FF2B5EF4-FFF2-40B4-BE49-F238E27FC236}">
                <a16:creationId xmlns:a16="http://schemas.microsoft.com/office/drawing/2014/main" id="{58CE55DB-9B8B-4DD8-A01E-E7BB5364EA9E}"/>
              </a:ext>
            </a:extLst>
          </p:cNvPr>
          <p:cNvSpPr>
            <a:spLocks noGrp="1"/>
          </p:cNvSpPr>
          <p:nvPr>
            <p:ph type="sldNum" sz="quarter" idx="12"/>
          </p:nvPr>
        </p:nvSpPr>
        <p:spPr/>
        <p:txBody>
          <a:bodyPr/>
          <a:lstStyle/>
          <a:p>
            <a:fld id="{3FDA8C67-D14A-4D77-A6CF-4B08F5823F64}" type="slidenum">
              <a:rPr lang="en-US" smtClean="0"/>
              <a:t>35</a:t>
            </a:fld>
            <a:endParaRPr lang="en-US"/>
          </a:p>
        </p:txBody>
      </p:sp>
    </p:spTree>
    <p:extLst>
      <p:ext uri="{BB962C8B-B14F-4D97-AF65-F5344CB8AC3E}">
        <p14:creationId xmlns:p14="http://schemas.microsoft.com/office/powerpoint/2010/main" val="32592893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4F166-92F3-4C5C-AEFF-08BF8AC0B396}"/>
              </a:ext>
            </a:extLst>
          </p:cNvPr>
          <p:cNvSpPr>
            <a:spLocks noGrp="1"/>
          </p:cNvSpPr>
          <p:nvPr>
            <p:ph type="title"/>
          </p:nvPr>
        </p:nvSpPr>
        <p:spPr>
          <a:xfrm>
            <a:off x="570914" y="204640"/>
            <a:ext cx="10515600" cy="1325563"/>
          </a:xfrm>
        </p:spPr>
        <p:txBody>
          <a:bodyPr/>
          <a:lstStyle/>
          <a:p>
            <a:r>
              <a:rPr lang="en-US" b="1" dirty="0"/>
              <a:t>CRYSTALLOGRAPHIC DIRECTIONS</a:t>
            </a:r>
            <a:endParaRPr lang="en-US" dirty="0"/>
          </a:p>
        </p:txBody>
      </p:sp>
      <p:sp>
        <p:nvSpPr>
          <p:cNvPr id="3" name="Content Placeholder 2">
            <a:extLst>
              <a:ext uri="{FF2B5EF4-FFF2-40B4-BE49-F238E27FC236}">
                <a16:creationId xmlns:a16="http://schemas.microsoft.com/office/drawing/2014/main" id="{48F2CEBA-B461-449F-8F7E-2F3ED700592F}"/>
              </a:ext>
            </a:extLst>
          </p:cNvPr>
          <p:cNvSpPr>
            <a:spLocks noGrp="1"/>
          </p:cNvSpPr>
          <p:nvPr>
            <p:ph idx="1"/>
          </p:nvPr>
        </p:nvSpPr>
        <p:spPr>
          <a:xfrm>
            <a:off x="570914" y="1516135"/>
            <a:ext cx="10515600" cy="4351338"/>
          </a:xfrm>
        </p:spPr>
        <p:txBody>
          <a:bodyPr>
            <a:normAutofit fontScale="92500" lnSpcReduction="10000"/>
          </a:bodyPr>
          <a:lstStyle/>
          <a:p>
            <a:pPr marL="0" indent="0" algn="just">
              <a:buNone/>
            </a:pPr>
            <a:r>
              <a:rPr lang="en-US" sz="2000" dirty="0"/>
              <a:t>A crystallographic direction is defined as a line between two points, or a vector. The following steps are used to determine the three directional indices:</a:t>
            </a:r>
          </a:p>
          <a:p>
            <a:pPr marL="457200" indent="-457200" algn="just">
              <a:buFont typeface="+mj-lt"/>
              <a:buAutoNum type="arabicPeriod"/>
            </a:pPr>
            <a:r>
              <a:rPr lang="en-US" sz="2000" dirty="0"/>
              <a:t>A vector of convenient length is positioned such that it passes through the origin of the coordinate system. Any vector may be translated throughout the crystal lattice without alteration, if parallelism is maintained.</a:t>
            </a:r>
          </a:p>
          <a:p>
            <a:pPr marL="457200" indent="-457200" algn="just">
              <a:buFont typeface="+mj-lt"/>
              <a:buAutoNum type="arabicPeriod"/>
            </a:pPr>
            <a:r>
              <a:rPr lang="en-US" sz="2000" dirty="0"/>
              <a:t>The length of the vector projection on each of the three axes is determined; </a:t>
            </a:r>
            <a:r>
              <a:rPr lang="en-US" sz="2000" i="1" dirty="0"/>
              <a:t>these are measured in terms of the unit cell dimensions a</a:t>
            </a:r>
            <a:r>
              <a:rPr lang="en-US" sz="2000" dirty="0"/>
              <a:t>, </a:t>
            </a:r>
            <a:r>
              <a:rPr lang="en-US" sz="2000" i="1" dirty="0"/>
              <a:t>b</a:t>
            </a:r>
            <a:r>
              <a:rPr lang="en-US" sz="2000" dirty="0"/>
              <a:t>, </a:t>
            </a:r>
            <a:r>
              <a:rPr lang="en-US" sz="2000" i="1" dirty="0"/>
              <a:t>and c</a:t>
            </a:r>
            <a:r>
              <a:rPr lang="en-US" sz="2000" dirty="0"/>
              <a:t>.</a:t>
            </a:r>
          </a:p>
          <a:p>
            <a:pPr marL="457200" indent="-457200" algn="just">
              <a:buFont typeface="+mj-lt"/>
              <a:buAutoNum type="arabicPeriod"/>
            </a:pPr>
            <a:r>
              <a:rPr lang="en-US" sz="2000" dirty="0"/>
              <a:t>These three numbers are multiplied or divided by a common factor to reduce them to the smallest integer values.</a:t>
            </a:r>
          </a:p>
          <a:p>
            <a:pPr marL="457200" indent="-457200" algn="just">
              <a:buFont typeface="+mj-lt"/>
              <a:buAutoNum type="arabicPeriod"/>
            </a:pPr>
            <a:r>
              <a:rPr lang="en-US" sz="2000" dirty="0"/>
              <a:t>The three indices, not separated by commas, are enclosed in square brackets, thus: [</a:t>
            </a:r>
            <a:r>
              <a:rPr lang="en-US" sz="2000" i="1" dirty="0" err="1"/>
              <a:t>uvw</a:t>
            </a:r>
            <a:r>
              <a:rPr lang="en-US" sz="2000" dirty="0"/>
              <a:t>]</a:t>
            </a:r>
            <a:r>
              <a:rPr lang="en-US" sz="2000" i="1" dirty="0"/>
              <a:t>. </a:t>
            </a:r>
            <a:r>
              <a:rPr lang="en-US" sz="2000" dirty="0"/>
              <a:t>The </a:t>
            </a:r>
            <a:r>
              <a:rPr lang="en-US" sz="2000" i="1" dirty="0"/>
              <a:t>u</a:t>
            </a:r>
            <a:r>
              <a:rPr lang="en-US" sz="2000" dirty="0"/>
              <a:t>, </a:t>
            </a:r>
            <a:r>
              <a:rPr lang="en-US" sz="2000" i="1" dirty="0"/>
              <a:t>v</a:t>
            </a:r>
            <a:r>
              <a:rPr lang="en-US" sz="2000" dirty="0"/>
              <a:t>, and </a:t>
            </a:r>
            <a:r>
              <a:rPr lang="en-US" sz="2000" i="1" dirty="0"/>
              <a:t>w </a:t>
            </a:r>
            <a:r>
              <a:rPr lang="en-US" sz="2000" dirty="0"/>
              <a:t>integers correspond to the reduced projections along the </a:t>
            </a:r>
            <a:r>
              <a:rPr lang="en-US" sz="2000" i="1" dirty="0"/>
              <a:t>x</a:t>
            </a:r>
            <a:r>
              <a:rPr lang="en-US" sz="2000" dirty="0"/>
              <a:t>, </a:t>
            </a:r>
            <a:r>
              <a:rPr lang="en-US" sz="2000" i="1" dirty="0"/>
              <a:t>y</a:t>
            </a:r>
            <a:r>
              <a:rPr lang="en-US" sz="2000" dirty="0"/>
              <a:t>, and </a:t>
            </a:r>
            <a:r>
              <a:rPr lang="en-US" sz="2000" i="1" dirty="0"/>
              <a:t>z </a:t>
            </a:r>
            <a:r>
              <a:rPr lang="en-US" sz="2000" dirty="0"/>
              <a:t>axes, respectively.</a:t>
            </a:r>
          </a:p>
          <a:p>
            <a:pPr marL="0" indent="0" algn="just">
              <a:buNone/>
            </a:pPr>
            <a:r>
              <a:rPr lang="en-US" sz="2400" dirty="0">
                <a:solidFill>
                  <a:schemeClr val="accent5">
                    <a:lumMod val="75000"/>
                  </a:schemeClr>
                </a:solidFill>
              </a:rPr>
              <a:t>For each of the three axes, there will exist both positive and negative coordinates. Thus negative indices are also possible, which are represented by a bar over the appropriate index.</a:t>
            </a:r>
          </a:p>
        </p:txBody>
      </p:sp>
      <p:sp>
        <p:nvSpPr>
          <p:cNvPr id="4" name="Date Placeholder 3">
            <a:extLst>
              <a:ext uri="{FF2B5EF4-FFF2-40B4-BE49-F238E27FC236}">
                <a16:creationId xmlns:a16="http://schemas.microsoft.com/office/drawing/2014/main" id="{AA12D360-E44B-4DCE-8B1A-A0CE79C239C4}"/>
              </a:ext>
            </a:extLst>
          </p:cNvPr>
          <p:cNvSpPr>
            <a:spLocks noGrp="1"/>
          </p:cNvSpPr>
          <p:nvPr>
            <p:ph type="dt" sz="half" idx="10"/>
          </p:nvPr>
        </p:nvSpPr>
        <p:spPr/>
        <p:txBody>
          <a:bodyPr/>
          <a:lstStyle/>
          <a:p>
            <a:fld id="{FB1D21F0-AD1E-4EC7-9659-99B607AEF0D7}" type="datetime4">
              <a:rPr lang="en-US" smtClean="0"/>
              <a:t>July 24, 2020</a:t>
            </a:fld>
            <a:endParaRPr lang="en-US"/>
          </a:p>
        </p:txBody>
      </p:sp>
      <p:sp>
        <p:nvSpPr>
          <p:cNvPr id="5" name="Footer Placeholder 4">
            <a:extLst>
              <a:ext uri="{FF2B5EF4-FFF2-40B4-BE49-F238E27FC236}">
                <a16:creationId xmlns:a16="http://schemas.microsoft.com/office/drawing/2014/main" id="{C7ADDC39-A834-4B2B-9E3C-7C652ABFBF9D}"/>
              </a:ext>
            </a:extLst>
          </p:cNvPr>
          <p:cNvSpPr>
            <a:spLocks noGrp="1"/>
          </p:cNvSpPr>
          <p:nvPr>
            <p:ph type="ftr" sz="quarter" idx="11"/>
          </p:nvPr>
        </p:nvSpPr>
        <p:spPr/>
        <p:txBody>
          <a:bodyPr/>
          <a:lstStyle/>
          <a:p>
            <a:r>
              <a:rPr lang="en-US"/>
              <a:t>VIVEK CHAUDHARY</a:t>
            </a:r>
          </a:p>
        </p:txBody>
      </p:sp>
      <p:sp>
        <p:nvSpPr>
          <p:cNvPr id="6" name="Slide Number Placeholder 5">
            <a:extLst>
              <a:ext uri="{FF2B5EF4-FFF2-40B4-BE49-F238E27FC236}">
                <a16:creationId xmlns:a16="http://schemas.microsoft.com/office/drawing/2014/main" id="{6878FCB7-B938-4CD1-A5E2-8614CED842D0}"/>
              </a:ext>
            </a:extLst>
          </p:cNvPr>
          <p:cNvSpPr>
            <a:spLocks noGrp="1"/>
          </p:cNvSpPr>
          <p:nvPr>
            <p:ph type="sldNum" sz="quarter" idx="12"/>
          </p:nvPr>
        </p:nvSpPr>
        <p:spPr/>
        <p:txBody>
          <a:bodyPr/>
          <a:lstStyle/>
          <a:p>
            <a:fld id="{3FDA8C67-D14A-4D77-A6CF-4B08F5823F64}" type="slidenum">
              <a:rPr lang="en-US" smtClean="0"/>
              <a:t>36</a:t>
            </a:fld>
            <a:endParaRPr lang="en-US"/>
          </a:p>
        </p:txBody>
      </p:sp>
    </p:spTree>
    <p:extLst>
      <p:ext uri="{BB962C8B-B14F-4D97-AF65-F5344CB8AC3E}">
        <p14:creationId xmlns:p14="http://schemas.microsoft.com/office/powerpoint/2010/main" val="35357301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4D9F6-40D9-4C1F-A69B-CDE618B3163F}"/>
              </a:ext>
            </a:extLst>
          </p:cNvPr>
          <p:cNvSpPr>
            <a:spLocks noGrp="1"/>
          </p:cNvSpPr>
          <p:nvPr>
            <p:ph type="title"/>
          </p:nvPr>
        </p:nvSpPr>
        <p:spPr>
          <a:xfrm>
            <a:off x="613117" y="349646"/>
            <a:ext cx="10515600" cy="662781"/>
          </a:xfrm>
        </p:spPr>
        <p:txBody>
          <a:bodyPr>
            <a:normAutofit fontScale="90000"/>
          </a:bodyPr>
          <a:lstStyle/>
          <a:p>
            <a:r>
              <a:rPr lang="en-US" b="1" dirty="0">
                <a:solidFill>
                  <a:srgbClr val="B30000"/>
                </a:solidFill>
                <a:latin typeface="Highlander-Bold"/>
              </a:rPr>
              <a:t>Example 3</a:t>
            </a:r>
            <a:r>
              <a:rPr lang="en-US" dirty="0"/>
              <a:t> </a:t>
            </a:r>
            <a:r>
              <a:rPr lang="en-US" sz="2800" dirty="0"/>
              <a:t>Draw a [110] direction within a cubic unit cell.</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2F7C7077-BDFF-42C5-84FA-A693F0D2E51C}"/>
                  </a:ext>
                </a:extLst>
              </p14:cNvPr>
              <p14:cNvContentPartPr/>
              <p14:nvPr/>
            </p14:nvContentPartPr>
            <p14:xfrm>
              <a:off x="4223880" y="571320"/>
              <a:ext cx="116280" cy="360"/>
            </p14:xfrm>
          </p:contentPart>
        </mc:Choice>
        <mc:Fallback xmlns="">
          <p:pic>
            <p:nvPicPr>
              <p:cNvPr id="4" name="Ink 3">
                <a:extLst>
                  <a:ext uri="{FF2B5EF4-FFF2-40B4-BE49-F238E27FC236}">
                    <a16:creationId xmlns:a16="http://schemas.microsoft.com/office/drawing/2014/main" id="{2F7C7077-BDFF-42C5-84FA-A693F0D2E51C}"/>
                  </a:ext>
                </a:extLst>
              </p:cNvPr>
              <p:cNvPicPr/>
              <p:nvPr/>
            </p:nvPicPr>
            <p:blipFill>
              <a:blip r:embed="rId3"/>
              <a:stretch>
                <a:fillRect/>
              </a:stretch>
            </p:blipFill>
            <p:spPr>
              <a:xfrm>
                <a:off x="4214520" y="561960"/>
                <a:ext cx="135000" cy="19080"/>
              </a:xfrm>
              <a:prstGeom prst="rect">
                <a:avLst/>
              </a:prstGeom>
            </p:spPr>
          </p:pic>
        </mc:Fallback>
      </mc:AlternateContent>
      <p:pic>
        <p:nvPicPr>
          <p:cNvPr id="8" name="Picture 7">
            <a:extLst>
              <a:ext uri="{FF2B5EF4-FFF2-40B4-BE49-F238E27FC236}">
                <a16:creationId xmlns:a16="http://schemas.microsoft.com/office/drawing/2014/main" id="{0608A55F-F41B-4C39-9418-2250435C5E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4675" y="910321"/>
            <a:ext cx="7082649" cy="5947679"/>
          </a:xfrm>
          <a:prstGeom prst="rect">
            <a:avLst/>
          </a:prstGeom>
        </p:spPr>
      </p:pic>
      <p:sp>
        <p:nvSpPr>
          <p:cNvPr id="3" name="Date Placeholder 2">
            <a:extLst>
              <a:ext uri="{FF2B5EF4-FFF2-40B4-BE49-F238E27FC236}">
                <a16:creationId xmlns:a16="http://schemas.microsoft.com/office/drawing/2014/main" id="{66B865A3-4EBB-4F3F-A2D4-28CC792EE3A3}"/>
              </a:ext>
            </a:extLst>
          </p:cNvPr>
          <p:cNvSpPr>
            <a:spLocks noGrp="1"/>
          </p:cNvSpPr>
          <p:nvPr>
            <p:ph type="dt" sz="half" idx="10"/>
          </p:nvPr>
        </p:nvSpPr>
        <p:spPr/>
        <p:txBody>
          <a:bodyPr/>
          <a:lstStyle/>
          <a:p>
            <a:fld id="{561C7E7C-CB1B-459B-B474-C382565C33E4}" type="datetime4">
              <a:rPr lang="en-US" smtClean="0"/>
              <a:t>July 24, 2020</a:t>
            </a:fld>
            <a:endParaRPr lang="en-US"/>
          </a:p>
        </p:txBody>
      </p:sp>
      <p:sp>
        <p:nvSpPr>
          <p:cNvPr id="5" name="Footer Placeholder 4">
            <a:extLst>
              <a:ext uri="{FF2B5EF4-FFF2-40B4-BE49-F238E27FC236}">
                <a16:creationId xmlns:a16="http://schemas.microsoft.com/office/drawing/2014/main" id="{3B6CB728-A684-47C6-A109-C45480AB3564}"/>
              </a:ext>
            </a:extLst>
          </p:cNvPr>
          <p:cNvSpPr>
            <a:spLocks noGrp="1"/>
          </p:cNvSpPr>
          <p:nvPr>
            <p:ph type="ftr" sz="quarter" idx="11"/>
          </p:nvPr>
        </p:nvSpPr>
        <p:spPr/>
        <p:txBody>
          <a:bodyPr/>
          <a:lstStyle/>
          <a:p>
            <a:r>
              <a:rPr lang="en-US"/>
              <a:t>VIVEK CHAUDHARY</a:t>
            </a:r>
          </a:p>
        </p:txBody>
      </p:sp>
      <p:sp>
        <p:nvSpPr>
          <p:cNvPr id="6" name="Slide Number Placeholder 5">
            <a:extLst>
              <a:ext uri="{FF2B5EF4-FFF2-40B4-BE49-F238E27FC236}">
                <a16:creationId xmlns:a16="http://schemas.microsoft.com/office/drawing/2014/main" id="{435C49F8-598A-44AE-AF85-D5988CAB4B26}"/>
              </a:ext>
            </a:extLst>
          </p:cNvPr>
          <p:cNvSpPr>
            <a:spLocks noGrp="1"/>
          </p:cNvSpPr>
          <p:nvPr>
            <p:ph type="sldNum" sz="quarter" idx="12"/>
          </p:nvPr>
        </p:nvSpPr>
        <p:spPr/>
        <p:txBody>
          <a:bodyPr/>
          <a:lstStyle/>
          <a:p>
            <a:fld id="{3FDA8C67-D14A-4D77-A6CF-4B08F5823F64}" type="slidenum">
              <a:rPr lang="en-US" smtClean="0"/>
              <a:t>37</a:t>
            </a:fld>
            <a:endParaRPr lang="en-US"/>
          </a:p>
        </p:txBody>
      </p:sp>
    </p:spTree>
    <p:extLst>
      <p:ext uri="{BB962C8B-B14F-4D97-AF65-F5344CB8AC3E}">
        <p14:creationId xmlns:p14="http://schemas.microsoft.com/office/powerpoint/2010/main" val="18309542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9B718-F0CE-4A93-B4DD-0E3758F710D5}"/>
              </a:ext>
            </a:extLst>
          </p:cNvPr>
          <p:cNvSpPr>
            <a:spLocks noGrp="1"/>
          </p:cNvSpPr>
          <p:nvPr>
            <p:ph type="title"/>
          </p:nvPr>
        </p:nvSpPr>
        <p:spPr>
          <a:xfrm>
            <a:off x="838200" y="365126"/>
            <a:ext cx="10515600" cy="774358"/>
          </a:xfrm>
        </p:spPr>
        <p:txBody>
          <a:bodyPr/>
          <a:lstStyle/>
          <a:p>
            <a:r>
              <a:rPr lang="en-US" dirty="0"/>
              <a:t>Family of crystallographic direction</a:t>
            </a:r>
          </a:p>
        </p:txBody>
      </p:sp>
      <p:sp>
        <p:nvSpPr>
          <p:cNvPr id="3" name="Content Placeholder 2">
            <a:extLst>
              <a:ext uri="{FF2B5EF4-FFF2-40B4-BE49-F238E27FC236}">
                <a16:creationId xmlns:a16="http://schemas.microsoft.com/office/drawing/2014/main" id="{C5BD0245-E3F0-499E-B1F5-FCBB98D44955}"/>
              </a:ext>
            </a:extLst>
          </p:cNvPr>
          <p:cNvSpPr>
            <a:spLocks noGrp="1"/>
          </p:cNvSpPr>
          <p:nvPr>
            <p:ph idx="1"/>
          </p:nvPr>
        </p:nvSpPr>
        <p:spPr>
          <a:xfrm>
            <a:off x="655320" y="1530202"/>
            <a:ext cx="10515600" cy="4962671"/>
          </a:xfrm>
        </p:spPr>
        <p:txBody>
          <a:bodyPr>
            <a:noAutofit/>
          </a:bodyPr>
          <a:lstStyle/>
          <a:p>
            <a:pPr algn="just"/>
            <a:r>
              <a:rPr lang="en-US" sz="2500" dirty="0"/>
              <a:t>For some crystal structures, several nonparallel directions with different indices are </a:t>
            </a:r>
            <a:r>
              <a:rPr lang="en-US" sz="2500" dirty="0" err="1"/>
              <a:t>crystallographically</a:t>
            </a:r>
            <a:r>
              <a:rPr lang="en-US" sz="2500" dirty="0"/>
              <a:t> equivalent; this means that the spacing of atoms along each direction is the same. (having same linear density)</a:t>
            </a:r>
          </a:p>
          <a:p>
            <a:pPr algn="just"/>
            <a:r>
              <a:rPr lang="en-US" sz="2500" dirty="0"/>
              <a:t>For example, in cubic crystals, all the directions represented by the following indices are equivalent: [100], [ 100], [010], [010], [001], and [001].</a:t>
            </a:r>
          </a:p>
          <a:p>
            <a:pPr algn="just"/>
            <a:r>
              <a:rPr lang="en-US" sz="2500" dirty="0"/>
              <a:t>As a convenience, equivalent directions are grouped together into a </a:t>
            </a:r>
            <a:r>
              <a:rPr lang="en-US" sz="2500" i="1" dirty="0"/>
              <a:t>family, </a:t>
            </a:r>
            <a:r>
              <a:rPr lang="en-US" sz="2500" dirty="0"/>
              <a:t>which are enclosed in angle brackets, thus: &lt;100&gt;.</a:t>
            </a:r>
          </a:p>
          <a:p>
            <a:pPr algn="just"/>
            <a:r>
              <a:rPr lang="en-US" sz="2500" dirty="0"/>
              <a:t>Furthermore, directions in cubic crystals having the same indices without regard to order or sign—for example, [123] and [213] are equivalent.</a:t>
            </a:r>
          </a:p>
          <a:p>
            <a:pPr algn="just"/>
            <a:r>
              <a:rPr lang="en-US" sz="2500" dirty="0"/>
              <a:t>This is, in general, not true for other crystal systems. For example, for crystals of tetragonal symmetry, [100] and [010] directions are equivalent, whereas [100] and [001] are not.</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717DAFC-CB6A-44DF-AB88-711F010600B8}"/>
                  </a:ext>
                </a:extLst>
              </p14:cNvPr>
              <p14:cNvContentPartPr/>
              <p14:nvPr/>
            </p14:nvContentPartPr>
            <p14:xfrm>
              <a:off x="4920120" y="3071880"/>
              <a:ext cx="1857960" cy="27000"/>
            </p14:xfrm>
          </p:contentPart>
        </mc:Choice>
        <mc:Fallback xmlns="">
          <p:pic>
            <p:nvPicPr>
              <p:cNvPr id="4" name="Ink 3">
                <a:extLst>
                  <a:ext uri="{FF2B5EF4-FFF2-40B4-BE49-F238E27FC236}">
                    <a16:creationId xmlns:a16="http://schemas.microsoft.com/office/drawing/2014/main" id="{6717DAFC-CB6A-44DF-AB88-711F010600B8}"/>
                  </a:ext>
                </a:extLst>
              </p:cNvPr>
              <p:cNvPicPr/>
              <p:nvPr/>
            </p:nvPicPr>
            <p:blipFill>
              <a:blip r:embed="rId3"/>
              <a:stretch>
                <a:fillRect/>
              </a:stretch>
            </p:blipFill>
            <p:spPr>
              <a:xfrm>
                <a:off x="4910760" y="3062520"/>
                <a:ext cx="187668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93FCCC83-916E-4A78-9A59-CFF6B2AF6A33}"/>
                  </a:ext>
                </a:extLst>
              </p14:cNvPr>
              <p14:cNvContentPartPr/>
              <p14:nvPr/>
            </p14:nvContentPartPr>
            <p14:xfrm>
              <a:off x="6777720" y="3080880"/>
              <a:ext cx="2491560" cy="1625400"/>
            </p14:xfrm>
          </p:contentPart>
        </mc:Choice>
        <mc:Fallback xmlns="">
          <p:pic>
            <p:nvPicPr>
              <p:cNvPr id="5" name="Ink 4">
                <a:extLst>
                  <a:ext uri="{FF2B5EF4-FFF2-40B4-BE49-F238E27FC236}">
                    <a16:creationId xmlns:a16="http://schemas.microsoft.com/office/drawing/2014/main" id="{93FCCC83-916E-4A78-9A59-CFF6B2AF6A33}"/>
                  </a:ext>
                </a:extLst>
              </p:cNvPr>
              <p:cNvPicPr/>
              <p:nvPr/>
            </p:nvPicPr>
            <p:blipFill>
              <a:blip r:embed="rId5"/>
              <a:stretch>
                <a:fillRect/>
              </a:stretch>
            </p:blipFill>
            <p:spPr>
              <a:xfrm>
                <a:off x="6768360" y="3071520"/>
                <a:ext cx="2510280" cy="1644120"/>
              </a:xfrm>
              <a:prstGeom prst="rect">
                <a:avLst/>
              </a:prstGeom>
            </p:spPr>
          </p:pic>
        </mc:Fallback>
      </mc:AlternateContent>
      <p:pic>
        <p:nvPicPr>
          <p:cNvPr id="7" name="Picture 6">
            <a:extLst>
              <a:ext uri="{FF2B5EF4-FFF2-40B4-BE49-F238E27FC236}">
                <a16:creationId xmlns:a16="http://schemas.microsoft.com/office/drawing/2014/main" id="{A7715643-E997-4B9E-8E38-C033278BB0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6" name="Date Placeholder 5">
            <a:extLst>
              <a:ext uri="{FF2B5EF4-FFF2-40B4-BE49-F238E27FC236}">
                <a16:creationId xmlns:a16="http://schemas.microsoft.com/office/drawing/2014/main" id="{F6981445-1750-418A-8C86-3EB230AF7FC8}"/>
              </a:ext>
            </a:extLst>
          </p:cNvPr>
          <p:cNvSpPr>
            <a:spLocks noGrp="1"/>
          </p:cNvSpPr>
          <p:nvPr>
            <p:ph type="dt" sz="half" idx="10"/>
          </p:nvPr>
        </p:nvSpPr>
        <p:spPr/>
        <p:txBody>
          <a:bodyPr/>
          <a:lstStyle/>
          <a:p>
            <a:fld id="{C1B8841F-4C05-439F-9CF8-47589511B85F}" type="datetime4">
              <a:rPr lang="en-US" smtClean="0"/>
              <a:t>July 24, 2020</a:t>
            </a:fld>
            <a:endParaRPr lang="en-US"/>
          </a:p>
        </p:txBody>
      </p:sp>
      <p:sp>
        <p:nvSpPr>
          <p:cNvPr id="8" name="Footer Placeholder 7">
            <a:extLst>
              <a:ext uri="{FF2B5EF4-FFF2-40B4-BE49-F238E27FC236}">
                <a16:creationId xmlns:a16="http://schemas.microsoft.com/office/drawing/2014/main" id="{384ABDF7-E1B3-46A8-8B8D-A52E409177C4}"/>
              </a:ext>
            </a:extLst>
          </p:cNvPr>
          <p:cNvSpPr>
            <a:spLocks noGrp="1"/>
          </p:cNvSpPr>
          <p:nvPr>
            <p:ph type="ftr" sz="quarter" idx="11"/>
          </p:nvPr>
        </p:nvSpPr>
        <p:spPr/>
        <p:txBody>
          <a:bodyPr/>
          <a:lstStyle/>
          <a:p>
            <a:r>
              <a:rPr lang="en-US"/>
              <a:t>VIVEK CHAUDHARY</a:t>
            </a:r>
          </a:p>
        </p:txBody>
      </p:sp>
      <p:sp>
        <p:nvSpPr>
          <p:cNvPr id="9" name="Slide Number Placeholder 8">
            <a:extLst>
              <a:ext uri="{FF2B5EF4-FFF2-40B4-BE49-F238E27FC236}">
                <a16:creationId xmlns:a16="http://schemas.microsoft.com/office/drawing/2014/main" id="{9A58409E-EA37-4EA3-93C1-BE387B551A94}"/>
              </a:ext>
            </a:extLst>
          </p:cNvPr>
          <p:cNvSpPr>
            <a:spLocks noGrp="1"/>
          </p:cNvSpPr>
          <p:nvPr>
            <p:ph type="sldNum" sz="quarter" idx="12"/>
          </p:nvPr>
        </p:nvSpPr>
        <p:spPr/>
        <p:txBody>
          <a:bodyPr/>
          <a:lstStyle/>
          <a:p>
            <a:fld id="{3FDA8C67-D14A-4D77-A6CF-4B08F5823F64}" type="slidenum">
              <a:rPr lang="en-US" smtClean="0"/>
              <a:t>38</a:t>
            </a:fld>
            <a:endParaRPr lang="en-US"/>
          </a:p>
        </p:txBody>
      </p:sp>
    </p:spTree>
    <p:extLst>
      <p:ext uri="{BB962C8B-B14F-4D97-AF65-F5344CB8AC3E}">
        <p14:creationId xmlns:p14="http://schemas.microsoft.com/office/powerpoint/2010/main" val="31013889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9D664-34BA-4434-9DA1-4CBB2C9EE4A5}"/>
              </a:ext>
            </a:extLst>
          </p:cNvPr>
          <p:cNvSpPr>
            <a:spLocks noGrp="1"/>
          </p:cNvSpPr>
          <p:nvPr>
            <p:ph type="title"/>
          </p:nvPr>
        </p:nvSpPr>
        <p:spPr>
          <a:xfrm>
            <a:off x="655906" y="168812"/>
            <a:ext cx="10515600" cy="689952"/>
          </a:xfrm>
        </p:spPr>
        <p:txBody>
          <a:bodyPr>
            <a:normAutofit fontScale="90000"/>
          </a:bodyPr>
          <a:lstStyle/>
          <a:p>
            <a:r>
              <a:rPr lang="en-US" b="1" dirty="0"/>
              <a:t>CRYSTALLOGRAPHIC PLANES</a:t>
            </a:r>
            <a:endParaRPr lang="en-US" dirty="0"/>
          </a:p>
        </p:txBody>
      </p:sp>
      <p:sp>
        <p:nvSpPr>
          <p:cNvPr id="3" name="Content Placeholder 2">
            <a:extLst>
              <a:ext uri="{FF2B5EF4-FFF2-40B4-BE49-F238E27FC236}">
                <a16:creationId xmlns:a16="http://schemas.microsoft.com/office/drawing/2014/main" id="{5FBE0984-F613-47DE-B173-E8CA0ACE6CB0}"/>
              </a:ext>
            </a:extLst>
          </p:cNvPr>
          <p:cNvSpPr>
            <a:spLocks noGrp="1"/>
          </p:cNvSpPr>
          <p:nvPr>
            <p:ph idx="1"/>
          </p:nvPr>
        </p:nvSpPr>
        <p:spPr>
          <a:xfrm>
            <a:off x="655906" y="872832"/>
            <a:ext cx="10880187" cy="5795254"/>
          </a:xfrm>
        </p:spPr>
        <p:txBody>
          <a:bodyPr>
            <a:noAutofit/>
          </a:bodyPr>
          <a:lstStyle/>
          <a:p>
            <a:pPr marL="0" indent="0" algn="just">
              <a:buNone/>
            </a:pPr>
            <a:r>
              <a:rPr lang="en-US" sz="2000" dirty="0"/>
              <a:t>crystallographic planes are specified by three </a:t>
            </a:r>
            <a:r>
              <a:rPr lang="en-US" sz="2000" b="1" dirty="0"/>
              <a:t>Miller indices </a:t>
            </a:r>
            <a:r>
              <a:rPr lang="en-US" sz="2000" dirty="0"/>
              <a:t>as (</a:t>
            </a:r>
            <a:r>
              <a:rPr lang="en-US" sz="2000" i="1" dirty="0" err="1"/>
              <a:t>hkl</a:t>
            </a:r>
            <a:r>
              <a:rPr lang="en-US" sz="2000" dirty="0"/>
              <a:t>). Any two planes parallel to each other are equivalent and have identical indices. The procedure used to determine the </a:t>
            </a:r>
            <a:r>
              <a:rPr lang="en-US" sz="2000" i="1" dirty="0"/>
              <a:t>h</a:t>
            </a:r>
            <a:r>
              <a:rPr lang="en-US" sz="2000" dirty="0"/>
              <a:t>, </a:t>
            </a:r>
            <a:r>
              <a:rPr lang="en-US" sz="2000" i="1" dirty="0"/>
              <a:t>k</a:t>
            </a:r>
            <a:r>
              <a:rPr lang="en-US" sz="2000" dirty="0"/>
              <a:t>, and </a:t>
            </a:r>
            <a:r>
              <a:rPr lang="en-US" sz="2000" i="1" dirty="0"/>
              <a:t>l </a:t>
            </a:r>
            <a:r>
              <a:rPr lang="en-US" sz="2000" dirty="0"/>
              <a:t>index numbers is as follows:</a:t>
            </a:r>
          </a:p>
          <a:p>
            <a:pPr marL="514350" indent="-514350" algn="just">
              <a:buFont typeface="+mj-lt"/>
              <a:buAutoNum type="arabicPeriod"/>
            </a:pPr>
            <a:r>
              <a:rPr lang="en-US" sz="2000" dirty="0"/>
              <a:t>If the plane passes through the selected origin, either another parallel plane must be constructed within the unit cell by an appropriate translation, or a new origin must be established at the corner of another unit cell.</a:t>
            </a:r>
          </a:p>
          <a:p>
            <a:pPr marL="514350" indent="-514350" algn="just">
              <a:buFont typeface="+mj-lt"/>
              <a:buAutoNum type="arabicPeriod"/>
            </a:pPr>
            <a:r>
              <a:rPr lang="en-US" sz="2000" dirty="0"/>
              <a:t>At this point the crystallographic plane either intersects or parallels each of the three axes; the length of the planar intercept for each axis is determined in terms of the lattice parameters </a:t>
            </a:r>
            <a:r>
              <a:rPr lang="en-US" sz="2000" i="1" dirty="0"/>
              <a:t>a</a:t>
            </a:r>
            <a:r>
              <a:rPr lang="en-US" sz="2000" dirty="0"/>
              <a:t>, </a:t>
            </a:r>
            <a:r>
              <a:rPr lang="en-US" sz="2000" i="1" dirty="0"/>
              <a:t>b</a:t>
            </a:r>
            <a:r>
              <a:rPr lang="en-US" sz="2000" dirty="0"/>
              <a:t>, and </a:t>
            </a:r>
            <a:r>
              <a:rPr lang="en-US" sz="2000" i="1" dirty="0"/>
              <a:t>c</a:t>
            </a:r>
            <a:r>
              <a:rPr lang="en-US" sz="2000" dirty="0"/>
              <a:t>.</a:t>
            </a:r>
          </a:p>
          <a:p>
            <a:pPr marL="514350" indent="-514350" algn="just">
              <a:buFont typeface="+mj-lt"/>
              <a:buAutoNum type="arabicPeriod"/>
            </a:pPr>
            <a:r>
              <a:rPr lang="en-US" sz="2000" dirty="0"/>
              <a:t>The reciprocals of these numbers are taken. A plane that parallels an axis   may be considered to have an infinite intercept, and, therefore, a zero index.</a:t>
            </a:r>
          </a:p>
          <a:p>
            <a:pPr marL="514350" indent="-514350">
              <a:buFont typeface="+mj-lt"/>
              <a:buAutoNum type="arabicPeriod"/>
            </a:pPr>
            <a:r>
              <a:rPr lang="en-US" sz="2000" dirty="0"/>
              <a:t>If necessary, these three numbers are changed to the set of smallest integers by multiplication or division by a common factor.</a:t>
            </a:r>
          </a:p>
          <a:p>
            <a:pPr marL="514350" indent="-514350">
              <a:buFont typeface="+mj-lt"/>
              <a:buAutoNum type="arabicPeriod"/>
            </a:pPr>
            <a:r>
              <a:rPr lang="en-US" sz="2000" dirty="0"/>
              <a:t>Finally, the integer indices, not separated by commas, are enclosed within parentheses, thus: (</a:t>
            </a:r>
            <a:r>
              <a:rPr lang="en-US" sz="2000" i="1" dirty="0" err="1"/>
              <a:t>hkl</a:t>
            </a:r>
            <a:r>
              <a:rPr lang="en-US" sz="2000" dirty="0"/>
              <a:t>).  </a:t>
            </a:r>
          </a:p>
          <a:p>
            <a:pPr marL="0" indent="0">
              <a:buNone/>
            </a:pPr>
            <a:r>
              <a:rPr lang="en-US" sz="2000" dirty="0">
                <a:solidFill>
                  <a:schemeClr val="accent5">
                    <a:lumMod val="75000"/>
                  </a:schemeClr>
                </a:solidFill>
              </a:rPr>
              <a:t>An intercept on the negative side of the origin is indicated by a bar or minus sign positioned over the appropriate index. Furthermore, reversing the directions of all indices specifies another plane parallel to, on the opposite side of, and equidistant from the origin.</a:t>
            </a:r>
          </a:p>
        </p:txBody>
      </p:sp>
      <p:sp>
        <p:nvSpPr>
          <p:cNvPr id="4" name="Date Placeholder 3">
            <a:extLst>
              <a:ext uri="{FF2B5EF4-FFF2-40B4-BE49-F238E27FC236}">
                <a16:creationId xmlns:a16="http://schemas.microsoft.com/office/drawing/2014/main" id="{E7E6F4A2-2BAF-4AC2-85FB-6BEBAE0A5B45}"/>
              </a:ext>
            </a:extLst>
          </p:cNvPr>
          <p:cNvSpPr>
            <a:spLocks noGrp="1"/>
          </p:cNvSpPr>
          <p:nvPr>
            <p:ph type="dt" sz="half" idx="10"/>
          </p:nvPr>
        </p:nvSpPr>
        <p:spPr/>
        <p:txBody>
          <a:bodyPr/>
          <a:lstStyle/>
          <a:p>
            <a:fld id="{1D03FEAE-2B53-4BAB-A041-3CE5BFCAC525}" type="datetime4">
              <a:rPr lang="en-US" smtClean="0"/>
              <a:t>July 24, 2020</a:t>
            </a:fld>
            <a:endParaRPr lang="en-US"/>
          </a:p>
        </p:txBody>
      </p:sp>
      <p:sp>
        <p:nvSpPr>
          <p:cNvPr id="5" name="Footer Placeholder 4">
            <a:extLst>
              <a:ext uri="{FF2B5EF4-FFF2-40B4-BE49-F238E27FC236}">
                <a16:creationId xmlns:a16="http://schemas.microsoft.com/office/drawing/2014/main" id="{68BE9617-3B9B-4DD3-8392-25D140AB1274}"/>
              </a:ext>
            </a:extLst>
          </p:cNvPr>
          <p:cNvSpPr>
            <a:spLocks noGrp="1"/>
          </p:cNvSpPr>
          <p:nvPr>
            <p:ph type="ftr" sz="quarter" idx="11"/>
          </p:nvPr>
        </p:nvSpPr>
        <p:spPr/>
        <p:txBody>
          <a:bodyPr/>
          <a:lstStyle/>
          <a:p>
            <a:r>
              <a:rPr lang="en-US"/>
              <a:t>VIVEK CHAUDHARY</a:t>
            </a:r>
          </a:p>
        </p:txBody>
      </p:sp>
      <p:sp>
        <p:nvSpPr>
          <p:cNvPr id="6" name="Slide Number Placeholder 5">
            <a:extLst>
              <a:ext uri="{FF2B5EF4-FFF2-40B4-BE49-F238E27FC236}">
                <a16:creationId xmlns:a16="http://schemas.microsoft.com/office/drawing/2014/main" id="{96A06D79-77CF-4BEF-B7C0-69B647D38018}"/>
              </a:ext>
            </a:extLst>
          </p:cNvPr>
          <p:cNvSpPr>
            <a:spLocks noGrp="1"/>
          </p:cNvSpPr>
          <p:nvPr>
            <p:ph type="sldNum" sz="quarter" idx="12"/>
          </p:nvPr>
        </p:nvSpPr>
        <p:spPr/>
        <p:txBody>
          <a:bodyPr/>
          <a:lstStyle/>
          <a:p>
            <a:fld id="{3FDA8C67-D14A-4D77-A6CF-4B08F5823F64}" type="slidenum">
              <a:rPr lang="en-US" smtClean="0"/>
              <a:t>39</a:t>
            </a:fld>
            <a:endParaRPr lang="en-US"/>
          </a:p>
        </p:txBody>
      </p:sp>
    </p:spTree>
    <p:extLst>
      <p:ext uri="{BB962C8B-B14F-4D97-AF65-F5344CB8AC3E}">
        <p14:creationId xmlns:p14="http://schemas.microsoft.com/office/powerpoint/2010/main" val="1438110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2EA23B-B732-45A0-B5D8-BED249A6BAC7}"/>
              </a:ext>
            </a:extLst>
          </p:cNvPr>
          <p:cNvSpPr>
            <a:spLocks noGrp="1"/>
          </p:cNvSpPr>
          <p:nvPr>
            <p:ph idx="1"/>
          </p:nvPr>
        </p:nvSpPr>
        <p:spPr>
          <a:xfrm>
            <a:off x="365753" y="1420888"/>
            <a:ext cx="6217027" cy="3770089"/>
          </a:xfrm>
        </p:spPr>
        <p:txBody>
          <a:bodyPr anchor="t">
            <a:normAutofit/>
          </a:bodyPr>
          <a:lstStyle/>
          <a:p>
            <a:pPr marL="0" indent="0" algn="just">
              <a:buNone/>
            </a:pPr>
            <a:r>
              <a:rPr lang="en-US" sz="2400" dirty="0">
                <a:latin typeface="+mj-lt"/>
              </a:rPr>
              <a:t>Various scientists discovered the different  atomic models in progression of time and keep on moving towards more accurate atomic model but  none of which is the perfect atomic model to demonstrate the true picture inside the atom .</a:t>
            </a:r>
          </a:p>
          <a:p>
            <a:pPr marL="0" indent="0" algn="just">
              <a:buNone/>
            </a:pPr>
            <a:r>
              <a:rPr lang="en-US" sz="2400" dirty="0">
                <a:latin typeface="+mj-lt"/>
              </a:rPr>
              <a:t>So let’s study some important atomic models which are helpful to understand the concept of the structure of an atom.</a:t>
            </a:r>
          </a:p>
          <a:p>
            <a:endParaRPr lang="en-US" sz="1800" dirty="0">
              <a:latin typeface="+mj-lt"/>
            </a:endParaRPr>
          </a:p>
        </p:txBody>
      </p:sp>
      <p:sp>
        <p:nvSpPr>
          <p:cNvPr id="11" name="Freeform: Shape 10">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F6A27D18-E2BD-4622-8C2B-3CDEE37FCE8D}"/>
              </a:ext>
            </a:extLst>
          </p:cNvPr>
          <p:cNvPicPr>
            <a:picLocks noChangeAspect="1"/>
          </p:cNvPicPr>
          <p:nvPr/>
        </p:nvPicPr>
        <p:blipFill rotWithShape="1">
          <a:blip r:embed="rId2"/>
          <a:srcRect l="13256" r="32614"/>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2" name="Date Placeholder 1">
            <a:extLst>
              <a:ext uri="{FF2B5EF4-FFF2-40B4-BE49-F238E27FC236}">
                <a16:creationId xmlns:a16="http://schemas.microsoft.com/office/drawing/2014/main" id="{C0E5AAB3-42FF-4E18-963B-8AA626E724EC}"/>
              </a:ext>
            </a:extLst>
          </p:cNvPr>
          <p:cNvSpPr>
            <a:spLocks noGrp="1"/>
          </p:cNvSpPr>
          <p:nvPr>
            <p:ph type="dt" sz="half" idx="10"/>
          </p:nvPr>
        </p:nvSpPr>
        <p:spPr>
          <a:xfrm>
            <a:off x="762001" y="6199632"/>
            <a:ext cx="3867496" cy="365760"/>
          </a:xfrm>
        </p:spPr>
        <p:txBody>
          <a:bodyPr anchor="ctr">
            <a:normAutofit/>
          </a:bodyPr>
          <a:lstStyle/>
          <a:p>
            <a:pPr>
              <a:spcAft>
                <a:spcPts val="600"/>
              </a:spcAft>
            </a:pPr>
            <a:fld id="{F216D164-9ACF-4C0A-9142-CE1E8222117A}" type="datetime4">
              <a:rPr lang="en-US" sz="1100">
                <a:solidFill>
                  <a:schemeClr val="tx1">
                    <a:alpha val="80000"/>
                  </a:schemeClr>
                </a:solidFill>
              </a:rPr>
              <a:pPr>
                <a:spcAft>
                  <a:spcPts val="600"/>
                </a:spcAft>
              </a:pPr>
              <a:t>July 24, 2020</a:t>
            </a:fld>
            <a:endParaRPr lang="en-US" sz="1100">
              <a:solidFill>
                <a:schemeClr val="tx1">
                  <a:alpha val="80000"/>
                </a:schemeClr>
              </a:solidFill>
            </a:endParaRPr>
          </a:p>
        </p:txBody>
      </p:sp>
      <p:sp>
        <p:nvSpPr>
          <p:cNvPr id="4" name="Footer Placeholder 3">
            <a:extLst>
              <a:ext uri="{FF2B5EF4-FFF2-40B4-BE49-F238E27FC236}">
                <a16:creationId xmlns:a16="http://schemas.microsoft.com/office/drawing/2014/main" id="{E950A898-FC6A-4598-81DA-AB93DE65FA71}"/>
              </a:ext>
            </a:extLst>
          </p:cNvPr>
          <p:cNvSpPr>
            <a:spLocks noGrp="1"/>
          </p:cNvSpPr>
          <p:nvPr>
            <p:ph type="ftr" sz="quarter" idx="11"/>
          </p:nvPr>
        </p:nvSpPr>
        <p:spPr>
          <a:xfrm>
            <a:off x="6053666" y="6199632"/>
            <a:ext cx="4802755" cy="365760"/>
          </a:xfrm>
        </p:spPr>
        <p:txBody>
          <a:bodyPr>
            <a:normAutofit/>
          </a:bodyPr>
          <a:lstStyle/>
          <a:p>
            <a:pPr algn="r">
              <a:spcAft>
                <a:spcPts val="600"/>
              </a:spcAft>
            </a:pPr>
            <a:r>
              <a:rPr lang="en-US" sz="1100">
                <a:solidFill>
                  <a:schemeClr val="tx1">
                    <a:alpha val="80000"/>
                  </a:schemeClr>
                </a:solidFill>
              </a:rPr>
              <a:t>VIVEK CHAUDHARY</a:t>
            </a:r>
          </a:p>
        </p:txBody>
      </p:sp>
      <p:sp>
        <p:nvSpPr>
          <p:cNvPr id="5" name="Slide Number Placeholder 4">
            <a:extLst>
              <a:ext uri="{FF2B5EF4-FFF2-40B4-BE49-F238E27FC236}">
                <a16:creationId xmlns:a16="http://schemas.microsoft.com/office/drawing/2014/main" id="{A29C44B9-0A92-44EC-BE14-6601032F6E8F}"/>
              </a:ext>
            </a:extLst>
          </p:cNvPr>
          <p:cNvSpPr>
            <a:spLocks noGrp="1"/>
          </p:cNvSpPr>
          <p:nvPr>
            <p:ph type="sldNum" sz="quarter" idx="12"/>
          </p:nvPr>
        </p:nvSpPr>
        <p:spPr>
          <a:xfrm>
            <a:off x="11000232" y="6108192"/>
            <a:ext cx="548640" cy="548640"/>
          </a:xfrm>
          <a:prstGeom prst="ellipse">
            <a:avLst/>
          </a:prstGeom>
          <a:solidFill>
            <a:srgbClr val="3D524D"/>
          </a:solidFill>
        </p:spPr>
        <p:txBody>
          <a:bodyPr anchor="ctr">
            <a:normAutofit/>
          </a:bodyPr>
          <a:lstStyle/>
          <a:p>
            <a:pPr algn="ctr">
              <a:spcAft>
                <a:spcPts val="600"/>
              </a:spcAft>
            </a:pPr>
            <a:fld id="{3FDA8C67-D14A-4D77-A6CF-4B08F5823F64}" type="slidenum">
              <a:rPr lang="en-US" sz="1500">
                <a:solidFill>
                  <a:srgbClr val="FFFFFF"/>
                </a:solidFill>
              </a:rPr>
              <a:pPr algn="ctr">
                <a:spcAft>
                  <a:spcPts val="600"/>
                </a:spcAft>
              </a:pPr>
              <a:t>4</a:t>
            </a:fld>
            <a:endParaRPr lang="en-US" sz="1500">
              <a:solidFill>
                <a:srgbClr val="FFFFFF"/>
              </a:solidFill>
            </a:endParaRPr>
          </a:p>
        </p:txBody>
      </p:sp>
    </p:spTree>
    <p:extLst>
      <p:ext uri="{BB962C8B-B14F-4D97-AF65-F5344CB8AC3E}">
        <p14:creationId xmlns:p14="http://schemas.microsoft.com/office/powerpoint/2010/main" val="746198016"/>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845A2-ACE1-4482-A287-81231338FDAD}"/>
              </a:ext>
            </a:extLst>
          </p:cNvPr>
          <p:cNvSpPr>
            <a:spLocks noGrp="1"/>
          </p:cNvSpPr>
          <p:nvPr>
            <p:ph type="title"/>
          </p:nvPr>
        </p:nvSpPr>
        <p:spPr/>
        <p:txBody>
          <a:bodyPr>
            <a:normAutofit/>
          </a:bodyPr>
          <a:lstStyle/>
          <a:p>
            <a:r>
              <a:rPr lang="en-US" b="1" dirty="0">
                <a:solidFill>
                  <a:srgbClr val="B30000"/>
                </a:solidFill>
                <a:latin typeface="Highlander-Bold"/>
              </a:rPr>
              <a:t>Example 3</a:t>
            </a:r>
            <a:br>
              <a:rPr lang="en-US" b="1" dirty="0"/>
            </a:br>
            <a:endParaRPr lang="en-US" dirty="0"/>
          </a:p>
        </p:txBody>
      </p:sp>
      <p:sp>
        <p:nvSpPr>
          <p:cNvPr id="3" name="Content Placeholder 2">
            <a:extLst>
              <a:ext uri="{FF2B5EF4-FFF2-40B4-BE49-F238E27FC236}">
                <a16:creationId xmlns:a16="http://schemas.microsoft.com/office/drawing/2014/main" id="{40FD2359-D436-48CF-A863-29D8046994AE}"/>
              </a:ext>
            </a:extLst>
          </p:cNvPr>
          <p:cNvSpPr>
            <a:spLocks noGrp="1"/>
          </p:cNvSpPr>
          <p:nvPr>
            <p:ph idx="1"/>
          </p:nvPr>
        </p:nvSpPr>
        <p:spPr>
          <a:xfrm>
            <a:off x="838200" y="1253331"/>
            <a:ext cx="10515600" cy="1025635"/>
          </a:xfrm>
        </p:spPr>
        <p:txBody>
          <a:bodyPr/>
          <a:lstStyle/>
          <a:p>
            <a:r>
              <a:rPr lang="en-US" dirty="0"/>
              <a:t>Determine the Miller indices for the plane shown in the accompanying sketch (</a:t>
            </a:r>
            <a:r>
              <a:rPr lang="en-US" i="1" dirty="0"/>
              <a:t>a</a:t>
            </a:r>
            <a:r>
              <a:rPr lang="en-US" dirty="0"/>
              <a:t>).</a:t>
            </a:r>
          </a:p>
        </p:txBody>
      </p:sp>
      <p:pic>
        <p:nvPicPr>
          <p:cNvPr id="5" name="Picture 4">
            <a:extLst>
              <a:ext uri="{FF2B5EF4-FFF2-40B4-BE49-F238E27FC236}">
                <a16:creationId xmlns:a16="http://schemas.microsoft.com/office/drawing/2014/main" id="{A15E70B9-5B2D-487F-9A42-54704D7AB8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5382" y="2509862"/>
            <a:ext cx="3214146" cy="3671331"/>
          </a:xfrm>
          <a:prstGeom prst="rect">
            <a:avLst/>
          </a:prstGeom>
        </p:spPr>
      </p:pic>
      <p:sp>
        <p:nvSpPr>
          <p:cNvPr id="4" name="Date Placeholder 3">
            <a:extLst>
              <a:ext uri="{FF2B5EF4-FFF2-40B4-BE49-F238E27FC236}">
                <a16:creationId xmlns:a16="http://schemas.microsoft.com/office/drawing/2014/main" id="{94988BAD-DE6C-4CE0-AF02-2C527B1A0FC5}"/>
              </a:ext>
            </a:extLst>
          </p:cNvPr>
          <p:cNvSpPr>
            <a:spLocks noGrp="1"/>
          </p:cNvSpPr>
          <p:nvPr>
            <p:ph type="dt" sz="half" idx="10"/>
          </p:nvPr>
        </p:nvSpPr>
        <p:spPr/>
        <p:txBody>
          <a:bodyPr/>
          <a:lstStyle/>
          <a:p>
            <a:fld id="{6801B218-1AA2-46BB-B9B0-ECD87F9D9826}" type="datetime4">
              <a:rPr lang="en-US" smtClean="0"/>
              <a:t>July 24, 2020</a:t>
            </a:fld>
            <a:endParaRPr lang="en-US"/>
          </a:p>
        </p:txBody>
      </p:sp>
      <p:sp>
        <p:nvSpPr>
          <p:cNvPr id="6" name="Footer Placeholder 5">
            <a:extLst>
              <a:ext uri="{FF2B5EF4-FFF2-40B4-BE49-F238E27FC236}">
                <a16:creationId xmlns:a16="http://schemas.microsoft.com/office/drawing/2014/main" id="{D996328D-5FB4-4B55-86E0-4A79147AE1D9}"/>
              </a:ext>
            </a:extLst>
          </p:cNvPr>
          <p:cNvSpPr>
            <a:spLocks noGrp="1"/>
          </p:cNvSpPr>
          <p:nvPr>
            <p:ph type="ftr" sz="quarter" idx="11"/>
          </p:nvPr>
        </p:nvSpPr>
        <p:spPr/>
        <p:txBody>
          <a:bodyPr/>
          <a:lstStyle/>
          <a:p>
            <a:r>
              <a:rPr lang="en-US"/>
              <a:t>VIVEK CHAUDHARY</a:t>
            </a:r>
          </a:p>
        </p:txBody>
      </p:sp>
      <p:sp>
        <p:nvSpPr>
          <p:cNvPr id="7" name="Slide Number Placeholder 6">
            <a:extLst>
              <a:ext uri="{FF2B5EF4-FFF2-40B4-BE49-F238E27FC236}">
                <a16:creationId xmlns:a16="http://schemas.microsoft.com/office/drawing/2014/main" id="{D10B20D2-5187-4502-B5D1-59524A65B9C6}"/>
              </a:ext>
            </a:extLst>
          </p:cNvPr>
          <p:cNvSpPr>
            <a:spLocks noGrp="1"/>
          </p:cNvSpPr>
          <p:nvPr>
            <p:ph type="sldNum" sz="quarter" idx="12"/>
          </p:nvPr>
        </p:nvSpPr>
        <p:spPr/>
        <p:txBody>
          <a:bodyPr/>
          <a:lstStyle/>
          <a:p>
            <a:fld id="{3FDA8C67-D14A-4D77-A6CF-4B08F5823F64}" type="slidenum">
              <a:rPr lang="en-US" smtClean="0"/>
              <a:t>40</a:t>
            </a:fld>
            <a:endParaRPr lang="en-US"/>
          </a:p>
        </p:txBody>
      </p:sp>
    </p:spTree>
    <p:extLst>
      <p:ext uri="{BB962C8B-B14F-4D97-AF65-F5344CB8AC3E}">
        <p14:creationId xmlns:p14="http://schemas.microsoft.com/office/powerpoint/2010/main" val="26686210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04484-FA5C-42DE-AF12-D5C7A44B39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1257" y="2809310"/>
            <a:ext cx="4610743" cy="4048690"/>
          </a:xfrm>
          <a:prstGeom prst="rect">
            <a:avLst/>
          </a:prstGeom>
        </p:spPr>
      </p:pic>
      <p:pic>
        <p:nvPicPr>
          <p:cNvPr id="7" name="Picture 6">
            <a:extLst>
              <a:ext uri="{FF2B5EF4-FFF2-40B4-BE49-F238E27FC236}">
                <a16:creationId xmlns:a16="http://schemas.microsoft.com/office/drawing/2014/main" id="{753602E7-0E97-4410-A973-CFE1718448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630590" cy="4810796"/>
          </a:xfrm>
          <a:prstGeom prst="rect">
            <a:avLst/>
          </a:prstGeom>
        </p:spPr>
      </p:pic>
      <p:sp>
        <p:nvSpPr>
          <p:cNvPr id="2" name="Date Placeholder 1">
            <a:extLst>
              <a:ext uri="{FF2B5EF4-FFF2-40B4-BE49-F238E27FC236}">
                <a16:creationId xmlns:a16="http://schemas.microsoft.com/office/drawing/2014/main" id="{99048410-0C3C-4705-BF1D-10D52C5E30B9}"/>
              </a:ext>
            </a:extLst>
          </p:cNvPr>
          <p:cNvSpPr>
            <a:spLocks noGrp="1"/>
          </p:cNvSpPr>
          <p:nvPr>
            <p:ph type="dt" sz="half" idx="10"/>
          </p:nvPr>
        </p:nvSpPr>
        <p:spPr/>
        <p:txBody>
          <a:bodyPr/>
          <a:lstStyle/>
          <a:p>
            <a:fld id="{CB7FC3FF-4C3A-491A-8705-7F85D56DD964}" type="datetime4">
              <a:rPr lang="en-US" smtClean="0"/>
              <a:t>July 24, 2020</a:t>
            </a:fld>
            <a:endParaRPr lang="en-US"/>
          </a:p>
        </p:txBody>
      </p:sp>
      <p:sp>
        <p:nvSpPr>
          <p:cNvPr id="3" name="Footer Placeholder 2">
            <a:extLst>
              <a:ext uri="{FF2B5EF4-FFF2-40B4-BE49-F238E27FC236}">
                <a16:creationId xmlns:a16="http://schemas.microsoft.com/office/drawing/2014/main" id="{2B6109AC-ED67-4371-9FCD-CFB301A659E1}"/>
              </a:ext>
            </a:extLst>
          </p:cNvPr>
          <p:cNvSpPr>
            <a:spLocks noGrp="1"/>
          </p:cNvSpPr>
          <p:nvPr>
            <p:ph type="ftr" sz="quarter" idx="11"/>
          </p:nvPr>
        </p:nvSpPr>
        <p:spPr/>
        <p:txBody>
          <a:bodyPr/>
          <a:lstStyle/>
          <a:p>
            <a:r>
              <a:rPr lang="en-US"/>
              <a:t>VIVEK CHAUDHARY</a:t>
            </a:r>
          </a:p>
        </p:txBody>
      </p:sp>
      <p:sp>
        <p:nvSpPr>
          <p:cNvPr id="4" name="Slide Number Placeholder 3">
            <a:extLst>
              <a:ext uri="{FF2B5EF4-FFF2-40B4-BE49-F238E27FC236}">
                <a16:creationId xmlns:a16="http://schemas.microsoft.com/office/drawing/2014/main" id="{A392CFF1-A77B-4848-90B1-71DA1F80F76D}"/>
              </a:ext>
            </a:extLst>
          </p:cNvPr>
          <p:cNvSpPr>
            <a:spLocks noGrp="1"/>
          </p:cNvSpPr>
          <p:nvPr>
            <p:ph type="sldNum" sz="quarter" idx="12"/>
          </p:nvPr>
        </p:nvSpPr>
        <p:spPr/>
        <p:txBody>
          <a:bodyPr/>
          <a:lstStyle/>
          <a:p>
            <a:fld id="{3FDA8C67-D14A-4D77-A6CF-4B08F5823F64}" type="slidenum">
              <a:rPr lang="en-US" smtClean="0"/>
              <a:t>41</a:t>
            </a:fld>
            <a:endParaRPr lang="en-US"/>
          </a:p>
        </p:txBody>
      </p:sp>
    </p:spTree>
    <p:extLst>
      <p:ext uri="{BB962C8B-B14F-4D97-AF65-F5344CB8AC3E}">
        <p14:creationId xmlns:p14="http://schemas.microsoft.com/office/powerpoint/2010/main" val="14665686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C56492-B5D7-4604-93E2-E330387944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2045" y="233229"/>
            <a:ext cx="6726694" cy="6589414"/>
          </a:xfrm>
          <a:prstGeom prst="rect">
            <a:avLst/>
          </a:prstGeom>
        </p:spPr>
      </p:pic>
      <p:sp>
        <p:nvSpPr>
          <p:cNvPr id="4" name="Rectangle 3">
            <a:extLst>
              <a:ext uri="{FF2B5EF4-FFF2-40B4-BE49-F238E27FC236}">
                <a16:creationId xmlns:a16="http://schemas.microsoft.com/office/drawing/2014/main" id="{90343C6D-A298-4ADE-882F-124E7C05062C}"/>
              </a:ext>
            </a:extLst>
          </p:cNvPr>
          <p:cNvSpPr/>
          <p:nvPr/>
        </p:nvSpPr>
        <p:spPr>
          <a:xfrm>
            <a:off x="394386" y="306550"/>
            <a:ext cx="2714974" cy="769441"/>
          </a:xfrm>
          <a:prstGeom prst="rect">
            <a:avLst/>
          </a:prstGeom>
        </p:spPr>
        <p:txBody>
          <a:bodyPr wrap="none">
            <a:spAutoFit/>
          </a:bodyPr>
          <a:lstStyle/>
          <a:p>
            <a:r>
              <a:rPr lang="en-US" sz="4400" b="1" dirty="0">
                <a:solidFill>
                  <a:srgbClr val="B30000"/>
                </a:solidFill>
                <a:latin typeface="Highlander-Bold"/>
              </a:rPr>
              <a:t>Example 4</a:t>
            </a:r>
            <a:r>
              <a:rPr lang="en-US" sz="4400" dirty="0"/>
              <a:t> </a:t>
            </a:r>
          </a:p>
        </p:txBody>
      </p:sp>
      <p:sp>
        <p:nvSpPr>
          <p:cNvPr id="2" name="Date Placeholder 1">
            <a:extLst>
              <a:ext uri="{FF2B5EF4-FFF2-40B4-BE49-F238E27FC236}">
                <a16:creationId xmlns:a16="http://schemas.microsoft.com/office/drawing/2014/main" id="{4A4BC1EE-2244-4008-95E6-C5ACA2807358}"/>
              </a:ext>
            </a:extLst>
          </p:cNvPr>
          <p:cNvSpPr>
            <a:spLocks noGrp="1"/>
          </p:cNvSpPr>
          <p:nvPr>
            <p:ph type="dt" sz="half" idx="10"/>
          </p:nvPr>
        </p:nvSpPr>
        <p:spPr/>
        <p:txBody>
          <a:bodyPr/>
          <a:lstStyle/>
          <a:p>
            <a:fld id="{2DE97A35-8C41-46AF-83D1-8DAE6FA10827}" type="datetime4">
              <a:rPr lang="en-US" smtClean="0"/>
              <a:t>July 24, 2020</a:t>
            </a:fld>
            <a:endParaRPr lang="en-US"/>
          </a:p>
        </p:txBody>
      </p:sp>
      <p:sp>
        <p:nvSpPr>
          <p:cNvPr id="5" name="Footer Placeholder 4">
            <a:extLst>
              <a:ext uri="{FF2B5EF4-FFF2-40B4-BE49-F238E27FC236}">
                <a16:creationId xmlns:a16="http://schemas.microsoft.com/office/drawing/2014/main" id="{7AD3E090-1CB3-4F23-ABCC-967B14B876FA}"/>
              </a:ext>
            </a:extLst>
          </p:cNvPr>
          <p:cNvSpPr>
            <a:spLocks noGrp="1"/>
          </p:cNvSpPr>
          <p:nvPr>
            <p:ph type="ftr" sz="quarter" idx="11"/>
          </p:nvPr>
        </p:nvSpPr>
        <p:spPr/>
        <p:txBody>
          <a:bodyPr/>
          <a:lstStyle/>
          <a:p>
            <a:r>
              <a:rPr lang="en-US"/>
              <a:t>VIVEK CHAUDHARY</a:t>
            </a:r>
          </a:p>
        </p:txBody>
      </p:sp>
      <p:sp>
        <p:nvSpPr>
          <p:cNvPr id="6" name="Slide Number Placeholder 5">
            <a:extLst>
              <a:ext uri="{FF2B5EF4-FFF2-40B4-BE49-F238E27FC236}">
                <a16:creationId xmlns:a16="http://schemas.microsoft.com/office/drawing/2014/main" id="{D6F4E6A4-A787-40A3-A556-263FBABCB56F}"/>
              </a:ext>
            </a:extLst>
          </p:cNvPr>
          <p:cNvSpPr>
            <a:spLocks noGrp="1"/>
          </p:cNvSpPr>
          <p:nvPr>
            <p:ph type="sldNum" sz="quarter" idx="12"/>
          </p:nvPr>
        </p:nvSpPr>
        <p:spPr/>
        <p:txBody>
          <a:bodyPr/>
          <a:lstStyle/>
          <a:p>
            <a:fld id="{3FDA8C67-D14A-4D77-A6CF-4B08F5823F64}" type="slidenum">
              <a:rPr lang="en-US" smtClean="0"/>
              <a:t>42</a:t>
            </a:fld>
            <a:endParaRPr lang="en-US"/>
          </a:p>
        </p:txBody>
      </p:sp>
    </p:spTree>
    <p:extLst>
      <p:ext uri="{BB962C8B-B14F-4D97-AF65-F5344CB8AC3E}">
        <p14:creationId xmlns:p14="http://schemas.microsoft.com/office/powerpoint/2010/main" val="39231918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game&#10;&#10;Description automatically generated">
            <a:extLst>
              <a:ext uri="{FF2B5EF4-FFF2-40B4-BE49-F238E27FC236}">
                <a16:creationId xmlns:a16="http://schemas.microsoft.com/office/drawing/2014/main" id="{3DFCF7C3-7CE8-42D6-BD61-856AA1A3AE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008208"/>
            <a:ext cx="10905066" cy="4989066"/>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6CBB3EA-CF89-4043-9638-6D7AA02BE406}"/>
              </a:ext>
            </a:extLst>
          </p:cNvPr>
          <p:cNvSpPr/>
          <p:nvPr/>
        </p:nvSpPr>
        <p:spPr>
          <a:xfrm>
            <a:off x="4074773" y="6003671"/>
            <a:ext cx="5258684" cy="369332"/>
          </a:xfrm>
          <a:prstGeom prst="rect">
            <a:avLst/>
          </a:prstGeom>
        </p:spPr>
        <p:txBody>
          <a:bodyPr wrap="none">
            <a:spAutoFit/>
          </a:bodyPr>
          <a:lstStyle/>
          <a:p>
            <a:r>
              <a:rPr lang="en-US" dirty="0">
                <a:solidFill>
                  <a:schemeClr val="tx1">
                    <a:lumMod val="85000"/>
                    <a:lumOff val="15000"/>
                  </a:schemeClr>
                </a:solidFill>
                <a:hlinkClick r:id="rId3">
                  <a:extLst>
                    <a:ext uri="{A12FA001-AC4F-418D-AE19-62706E023703}">
                      <ahyp:hlinkClr xmlns:ahyp="http://schemas.microsoft.com/office/drawing/2018/hyperlinkcolor" val="tx"/>
                    </a:ext>
                  </a:extLst>
                </a:hlinkClick>
              </a:rPr>
              <a:t>Reference: </a:t>
            </a:r>
            <a:r>
              <a:rPr lang="en-US" dirty="0">
                <a:solidFill>
                  <a:srgbClr val="0563C1"/>
                </a:solidFill>
                <a:hlinkClick r:id="rId3">
                  <a:extLst>
                    <a:ext uri="{A12FA001-AC4F-418D-AE19-62706E023703}">
                      <ahyp:hlinkClr xmlns:ahyp="http://schemas.microsoft.com/office/drawing/2018/hyperlinkcolor" val="tx"/>
                    </a:ext>
                  </a:extLst>
                </a:hlinkClick>
              </a:rPr>
              <a:t>http://www.examhill.com/miller-indices/</a:t>
            </a:r>
            <a:endParaRPr lang="en-US" dirty="0"/>
          </a:p>
        </p:txBody>
      </p:sp>
      <p:sp>
        <p:nvSpPr>
          <p:cNvPr id="6" name="TextBox 5">
            <a:extLst>
              <a:ext uri="{FF2B5EF4-FFF2-40B4-BE49-F238E27FC236}">
                <a16:creationId xmlns:a16="http://schemas.microsoft.com/office/drawing/2014/main" id="{8C207D44-06F3-42B7-A926-6A89D2964519}"/>
              </a:ext>
            </a:extLst>
          </p:cNvPr>
          <p:cNvSpPr txBox="1"/>
          <p:nvPr/>
        </p:nvSpPr>
        <p:spPr>
          <a:xfrm>
            <a:off x="2653811" y="306194"/>
            <a:ext cx="6884377" cy="538609"/>
          </a:xfrm>
          <a:prstGeom prst="rect">
            <a:avLst/>
          </a:prstGeom>
          <a:noFill/>
        </p:spPr>
        <p:txBody>
          <a:bodyPr wrap="square" rtlCol="0">
            <a:spAutoFit/>
          </a:bodyPr>
          <a:lstStyle/>
          <a:p>
            <a:r>
              <a:rPr lang="en-US" sz="2900" dirty="0"/>
              <a:t>Some planes are shown in a cubic unit cell</a:t>
            </a:r>
          </a:p>
        </p:txBody>
      </p:sp>
      <p:sp>
        <p:nvSpPr>
          <p:cNvPr id="2" name="Date Placeholder 1">
            <a:extLst>
              <a:ext uri="{FF2B5EF4-FFF2-40B4-BE49-F238E27FC236}">
                <a16:creationId xmlns:a16="http://schemas.microsoft.com/office/drawing/2014/main" id="{4C494272-7F41-47BB-B11D-0D80052307F8}"/>
              </a:ext>
            </a:extLst>
          </p:cNvPr>
          <p:cNvSpPr>
            <a:spLocks noGrp="1"/>
          </p:cNvSpPr>
          <p:nvPr>
            <p:ph type="dt" sz="half" idx="10"/>
          </p:nvPr>
        </p:nvSpPr>
        <p:spPr/>
        <p:txBody>
          <a:bodyPr/>
          <a:lstStyle/>
          <a:p>
            <a:fld id="{E05A9BE4-0D0D-4023-8DF6-49E4AA00B845}" type="datetime4">
              <a:rPr lang="en-US" smtClean="0"/>
              <a:t>July 24, 2020</a:t>
            </a:fld>
            <a:endParaRPr lang="en-US"/>
          </a:p>
        </p:txBody>
      </p:sp>
      <p:sp>
        <p:nvSpPr>
          <p:cNvPr id="4" name="Footer Placeholder 3">
            <a:extLst>
              <a:ext uri="{FF2B5EF4-FFF2-40B4-BE49-F238E27FC236}">
                <a16:creationId xmlns:a16="http://schemas.microsoft.com/office/drawing/2014/main" id="{BF39B239-D302-46CD-82B2-EA65157252D8}"/>
              </a:ext>
            </a:extLst>
          </p:cNvPr>
          <p:cNvSpPr>
            <a:spLocks noGrp="1"/>
          </p:cNvSpPr>
          <p:nvPr>
            <p:ph type="ftr" sz="quarter" idx="11"/>
          </p:nvPr>
        </p:nvSpPr>
        <p:spPr/>
        <p:txBody>
          <a:bodyPr/>
          <a:lstStyle/>
          <a:p>
            <a:r>
              <a:rPr lang="en-US"/>
              <a:t>VIVEK CHAUDHARY</a:t>
            </a:r>
          </a:p>
        </p:txBody>
      </p:sp>
      <p:sp>
        <p:nvSpPr>
          <p:cNvPr id="7" name="Slide Number Placeholder 6">
            <a:extLst>
              <a:ext uri="{FF2B5EF4-FFF2-40B4-BE49-F238E27FC236}">
                <a16:creationId xmlns:a16="http://schemas.microsoft.com/office/drawing/2014/main" id="{C9E83F23-688E-4758-BBD1-EB1954C206AD}"/>
              </a:ext>
            </a:extLst>
          </p:cNvPr>
          <p:cNvSpPr>
            <a:spLocks noGrp="1"/>
          </p:cNvSpPr>
          <p:nvPr>
            <p:ph type="sldNum" sz="quarter" idx="12"/>
          </p:nvPr>
        </p:nvSpPr>
        <p:spPr/>
        <p:txBody>
          <a:bodyPr/>
          <a:lstStyle/>
          <a:p>
            <a:fld id="{3FDA8C67-D14A-4D77-A6CF-4B08F5823F64}" type="slidenum">
              <a:rPr lang="en-US" smtClean="0"/>
              <a:t>43</a:t>
            </a:fld>
            <a:endParaRPr lang="en-US"/>
          </a:p>
        </p:txBody>
      </p:sp>
    </p:spTree>
    <p:extLst>
      <p:ext uri="{BB962C8B-B14F-4D97-AF65-F5344CB8AC3E}">
        <p14:creationId xmlns:p14="http://schemas.microsoft.com/office/powerpoint/2010/main" val="33980574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31337-EE9E-4CA3-8989-5D39CD9BF984}"/>
              </a:ext>
            </a:extLst>
          </p:cNvPr>
          <p:cNvSpPr>
            <a:spLocks noGrp="1"/>
          </p:cNvSpPr>
          <p:nvPr>
            <p:ph type="title"/>
          </p:nvPr>
        </p:nvSpPr>
        <p:spPr/>
        <p:txBody>
          <a:bodyPr/>
          <a:lstStyle/>
          <a:p>
            <a:r>
              <a:rPr lang="en-US" b="1" dirty="0"/>
              <a:t>Imperfection in solid</a:t>
            </a:r>
            <a:endParaRPr lang="en-US" dirty="0"/>
          </a:p>
        </p:txBody>
      </p:sp>
      <p:sp>
        <p:nvSpPr>
          <p:cNvPr id="3" name="Content Placeholder 2">
            <a:extLst>
              <a:ext uri="{FF2B5EF4-FFF2-40B4-BE49-F238E27FC236}">
                <a16:creationId xmlns:a16="http://schemas.microsoft.com/office/drawing/2014/main" id="{363D32CD-9F55-4539-9CCD-09D9D32BB896}"/>
              </a:ext>
            </a:extLst>
          </p:cNvPr>
          <p:cNvSpPr>
            <a:spLocks noGrp="1"/>
          </p:cNvSpPr>
          <p:nvPr>
            <p:ph idx="1"/>
          </p:nvPr>
        </p:nvSpPr>
        <p:spPr/>
        <p:txBody>
          <a:bodyPr>
            <a:normAutofit/>
          </a:bodyPr>
          <a:lstStyle/>
          <a:p>
            <a:pPr algn="just"/>
            <a:r>
              <a:rPr lang="en-US" sz="2400" dirty="0"/>
              <a:t>Any crystal with perfectly regular crystal structure is called ideal crystal while real crystals always have certain </a:t>
            </a:r>
            <a:r>
              <a:rPr lang="en-US" sz="2400" dirty="0">
                <a:solidFill>
                  <a:schemeClr val="accent2">
                    <a:lumMod val="75000"/>
                  </a:schemeClr>
                </a:solidFill>
              </a:rPr>
              <a:t>defects or imperfections</a:t>
            </a:r>
            <a:r>
              <a:rPr lang="en-US" sz="2400" dirty="0"/>
              <a:t>.</a:t>
            </a:r>
          </a:p>
          <a:p>
            <a:pPr algn="just"/>
            <a:r>
              <a:rPr lang="en-US" sz="2400" dirty="0"/>
              <a:t>Many of the properties of materials are profoundly sensitive to deviations from crystalline perfection; the influence is not always adverse, and often specific characteristics are deliberately fashioned by the introduction of controlled amounts or numbers of particular defects.</a:t>
            </a:r>
          </a:p>
          <a:p>
            <a:pPr algn="just"/>
            <a:r>
              <a:rPr lang="en-US" sz="2400" i="1" dirty="0"/>
              <a:t>Crystalline defect </a:t>
            </a:r>
            <a:r>
              <a:rPr lang="en-US" sz="2400" dirty="0"/>
              <a:t>refers to a lattice irregularity having one or more of its dimensions on the order of an atomic diameter.</a:t>
            </a:r>
          </a:p>
        </p:txBody>
      </p:sp>
      <p:sp>
        <p:nvSpPr>
          <p:cNvPr id="4" name="Date Placeholder 3">
            <a:extLst>
              <a:ext uri="{FF2B5EF4-FFF2-40B4-BE49-F238E27FC236}">
                <a16:creationId xmlns:a16="http://schemas.microsoft.com/office/drawing/2014/main" id="{6C1AF74C-1E96-469B-AD35-409B60A8BA1D}"/>
              </a:ext>
            </a:extLst>
          </p:cNvPr>
          <p:cNvSpPr>
            <a:spLocks noGrp="1"/>
          </p:cNvSpPr>
          <p:nvPr>
            <p:ph type="dt" sz="half" idx="10"/>
          </p:nvPr>
        </p:nvSpPr>
        <p:spPr/>
        <p:txBody>
          <a:bodyPr/>
          <a:lstStyle/>
          <a:p>
            <a:fld id="{04FCFA43-D893-4239-8ECC-A3B596F25C4F}" type="datetime4">
              <a:rPr lang="en-US" smtClean="0"/>
              <a:t>July 24, 2020</a:t>
            </a:fld>
            <a:endParaRPr lang="en-US"/>
          </a:p>
        </p:txBody>
      </p:sp>
      <p:sp>
        <p:nvSpPr>
          <p:cNvPr id="5" name="Footer Placeholder 4">
            <a:extLst>
              <a:ext uri="{FF2B5EF4-FFF2-40B4-BE49-F238E27FC236}">
                <a16:creationId xmlns:a16="http://schemas.microsoft.com/office/drawing/2014/main" id="{48805DC4-D22B-449C-9050-EA339F923D6F}"/>
              </a:ext>
            </a:extLst>
          </p:cNvPr>
          <p:cNvSpPr>
            <a:spLocks noGrp="1"/>
          </p:cNvSpPr>
          <p:nvPr>
            <p:ph type="ftr" sz="quarter" idx="11"/>
          </p:nvPr>
        </p:nvSpPr>
        <p:spPr/>
        <p:txBody>
          <a:bodyPr/>
          <a:lstStyle/>
          <a:p>
            <a:r>
              <a:rPr lang="en-US"/>
              <a:t>VIVEK CHAUDHARY</a:t>
            </a:r>
          </a:p>
        </p:txBody>
      </p:sp>
      <p:sp>
        <p:nvSpPr>
          <p:cNvPr id="6" name="Slide Number Placeholder 5">
            <a:extLst>
              <a:ext uri="{FF2B5EF4-FFF2-40B4-BE49-F238E27FC236}">
                <a16:creationId xmlns:a16="http://schemas.microsoft.com/office/drawing/2014/main" id="{D3571519-3529-4334-8C44-65F631A5457A}"/>
              </a:ext>
            </a:extLst>
          </p:cNvPr>
          <p:cNvSpPr>
            <a:spLocks noGrp="1"/>
          </p:cNvSpPr>
          <p:nvPr>
            <p:ph type="sldNum" sz="quarter" idx="12"/>
          </p:nvPr>
        </p:nvSpPr>
        <p:spPr/>
        <p:txBody>
          <a:bodyPr/>
          <a:lstStyle/>
          <a:p>
            <a:fld id="{3FDA8C67-D14A-4D77-A6CF-4B08F5823F64}" type="slidenum">
              <a:rPr lang="en-US" smtClean="0"/>
              <a:t>44</a:t>
            </a:fld>
            <a:endParaRPr lang="en-US"/>
          </a:p>
        </p:txBody>
      </p:sp>
    </p:spTree>
    <p:extLst>
      <p:ext uri="{BB962C8B-B14F-4D97-AF65-F5344CB8AC3E}">
        <p14:creationId xmlns:p14="http://schemas.microsoft.com/office/powerpoint/2010/main" val="34588353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2A101C4-5EAE-4AEF-9D3F-CD23B1853E0A}"/>
              </a:ext>
            </a:extLst>
          </p:cNvPr>
          <p:cNvGraphicFramePr>
            <a:graphicFrameLocks noGrp="1"/>
          </p:cNvGraphicFramePr>
          <p:nvPr>
            <p:extLst>
              <p:ext uri="{D42A27DB-BD31-4B8C-83A1-F6EECF244321}">
                <p14:modId xmlns:p14="http://schemas.microsoft.com/office/powerpoint/2010/main" val="589266905"/>
              </p:ext>
            </p:extLst>
          </p:nvPr>
        </p:nvGraphicFramePr>
        <p:xfrm>
          <a:off x="675251" y="436098"/>
          <a:ext cx="10621106" cy="6508067"/>
        </p:xfrm>
        <a:graphic>
          <a:graphicData uri="http://schemas.openxmlformats.org/drawingml/2006/table">
            <a:tbl>
              <a:tblPr>
                <a:tableStyleId>{284E427A-3D55-4303-BF80-6455036E1DE7}</a:tableStyleId>
              </a:tblPr>
              <a:tblGrid>
                <a:gridCol w="1223889">
                  <a:extLst>
                    <a:ext uri="{9D8B030D-6E8A-4147-A177-3AD203B41FA5}">
                      <a16:colId xmlns:a16="http://schemas.microsoft.com/office/drawing/2014/main" val="1561540465"/>
                    </a:ext>
                  </a:extLst>
                </a:gridCol>
                <a:gridCol w="2897944">
                  <a:extLst>
                    <a:ext uri="{9D8B030D-6E8A-4147-A177-3AD203B41FA5}">
                      <a16:colId xmlns:a16="http://schemas.microsoft.com/office/drawing/2014/main" val="724143407"/>
                    </a:ext>
                  </a:extLst>
                </a:gridCol>
                <a:gridCol w="2788922">
                  <a:extLst>
                    <a:ext uri="{9D8B030D-6E8A-4147-A177-3AD203B41FA5}">
                      <a16:colId xmlns:a16="http://schemas.microsoft.com/office/drawing/2014/main" val="404604389"/>
                    </a:ext>
                  </a:extLst>
                </a:gridCol>
                <a:gridCol w="3710351">
                  <a:extLst>
                    <a:ext uri="{9D8B030D-6E8A-4147-A177-3AD203B41FA5}">
                      <a16:colId xmlns:a16="http://schemas.microsoft.com/office/drawing/2014/main" val="3750264759"/>
                    </a:ext>
                  </a:extLst>
                </a:gridCol>
              </a:tblGrid>
              <a:tr h="703385">
                <a:tc>
                  <a:txBody>
                    <a:bodyPr/>
                    <a:lstStyle/>
                    <a:p>
                      <a:pPr algn="ctr"/>
                      <a:r>
                        <a:rPr lang="en-US" sz="2500" dirty="0"/>
                        <a:t>S No.</a:t>
                      </a:r>
                    </a:p>
                  </a:txBody>
                  <a:tcPr/>
                </a:tc>
                <a:tc>
                  <a:txBody>
                    <a:bodyPr/>
                    <a:lstStyle/>
                    <a:p>
                      <a:pPr algn="ctr"/>
                      <a:r>
                        <a:rPr lang="en-US" sz="2500" dirty="0"/>
                        <a:t>Imperfection type</a:t>
                      </a:r>
                    </a:p>
                  </a:txBody>
                  <a:tcPr/>
                </a:tc>
                <a:tc>
                  <a:txBody>
                    <a:bodyPr/>
                    <a:lstStyle/>
                    <a:p>
                      <a:pPr algn="ctr"/>
                      <a:r>
                        <a:rPr lang="en-US" sz="2500" dirty="0"/>
                        <a:t>Size of defect</a:t>
                      </a:r>
                    </a:p>
                  </a:txBody>
                  <a:tcPr/>
                </a:tc>
                <a:tc>
                  <a:txBody>
                    <a:bodyPr/>
                    <a:lstStyle/>
                    <a:p>
                      <a:pPr algn="ctr"/>
                      <a:r>
                        <a:rPr lang="en-US" sz="2500" dirty="0"/>
                        <a:t>Sub type</a:t>
                      </a:r>
                    </a:p>
                  </a:txBody>
                  <a:tcPr/>
                </a:tc>
                <a:extLst>
                  <a:ext uri="{0D108BD9-81ED-4DB2-BD59-A6C34878D82A}">
                    <a16:rowId xmlns:a16="http://schemas.microsoft.com/office/drawing/2014/main" val="2650571528"/>
                  </a:ext>
                </a:extLst>
              </a:tr>
              <a:tr h="1141242">
                <a:tc>
                  <a:txBody>
                    <a:bodyPr/>
                    <a:lstStyle/>
                    <a:p>
                      <a:pPr algn="ctr"/>
                      <a:r>
                        <a:rPr lang="en-US" dirty="0"/>
                        <a:t>1</a:t>
                      </a:r>
                    </a:p>
                  </a:txBody>
                  <a:tcPr/>
                </a:tc>
                <a:tc>
                  <a:txBody>
                    <a:bodyPr/>
                    <a:lstStyle/>
                    <a:p>
                      <a:pPr algn="just"/>
                      <a:r>
                        <a:rPr lang="en-US" dirty="0"/>
                        <a:t>Point defects</a:t>
                      </a:r>
                    </a:p>
                  </a:txBody>
                  <a:tcPr/>
                </a:tc>
                <a:tc>
                  <a:txBody>
                    <a:bodyPr/>
                    <a:lstStyle/>
                    <a:p>
                      <a:pPr algn="just"/>
                      <a:r>
                        <a:rPr lang="en-US" dirty="0"/>
                        <a:t>Zero dimensional defect</a:t>
                      </a:r>
                    </a:p>
                    <a:p>
                      <a:pPr algn="just"/>
                      <a:r>
                        <a:rPr lang="en-US" dirty="0"/>
                        <a:t>(interatomic space)</a:t>
                      </a:r>
                    </a:p>
                  </a:txBody>
                  <a:tcPr/>
                </a:tc>
                <a:tc>
                  <a:txBody>
                    <a:bodyPr/>
                    <a:lstStyle/>
                    <a:p>
                      <a:pPr marL="342900" indent="-342900" algn="just">
                        <a:buFont typeface="+mj-lt"/>
                        <a:buAutoNum type="arabicPeriod"/>
                      </a:pPr>
                      <a:r>
                        <a:rPr lang="en-US" dirty="0"/>
                        <a:t>Vacancy</a:t>
                      </a:r>
                    </a:p>
                    <a:p>
                      <a:pPr marL="342900" indent="-342900" algn="just">
                        <a:buFont typeface="+mj-lt"/>
                        <a:buAutoNum type="arabicPeriod"/>
                      </a:pPr>
                      <a:r>
                        <a:rPr lang="en-US" dirty="0"/>
                        <a:t>Substitutional impurity</a:t>
                      </a:r>
                    </a:p>
                    <a:p>
                      <a:pPr marL="342900" indent="-342900" algn="just">
                        <a:buFont typeface="+mj-lt"/>
                        <a:buAutoNum type="arabicPeriod"/>
                      </a:pPr>
                      <a:r>
                        <a:rPr lang="en-US" dirty="0"/>
                        <a:t>Interstitial impurity </a:t>
                      </a:r>
                    </a:p>
                    <a:p>
                      <a:pPr marL="0" indent="0" algn="just">
                        <a:buFont typeface="+mj-lt"/>
                        <a:buNone/>
                      </a:pPr>
                      <a:r>
                        <a:rPr lang="en-US" dirty="0"/>
                        <a:t>Frenkel’s defect</a:t>
                      </a:r>
                    </a:p>
                    <a:p>
                      <a:pPr marL="0" indent="0" algn="just">
                        <a:buFont typeface="+mj-lt"/>
                        <a:buNone/>
                      </a:pPr>
                      <a:r>
                        <a:rPr lang="en-US" dirty="0"/>
                        <a:t>Schottky’s defect</a:t>
                      </a:r>
                    </a:p>
                  </a:txBody>
                  <a:tcPr/>
                </a:tc>
                <a:extLst>
                  <a:ext uri="{0D108BD9-81ED-4DB2-BD59-A6C34878D82A}">
                    <a16:rowId xmlns:a16="http://schemas.microsoft.com/office/drawing/2014/main" val="345687899"/>
                  </a:ext>
                </a:extLst>
              </a:tr>
              <a:tr h="1141242">
                <a:tc>
                  <a:txBody>
                    <a:bodyPr/>
                    <a:lstStyle/>
                    <a:p>
                      <a:pPr algn="ctr"/>
                      <a:r>
                        <a:rPr lang="en-US" dirty="0"/>
                        <a:t>2</a:t>
                      </a:r>
                    </a:p>
                  </a:txBody>
                  <a:tcPr/>
                </a:tc>
                <a:tc>
                  <a:txBody>
                    <a:bodyPr/>
                    <a:lstStyle/>
                    <a:p>
                      <a:pPr algn="just"/>
                      <a:r>
                        <a:rPr lang="en-US" dirty="0"/>
                        <a:t>Line defect</a:t>
                      </a:r>
                    </a:p>
                  </a:txBody>
                  <a:tcPr/>
                </a:tc>
                <a:tc>
                  <a:txBody>
                    <a:bodyPr/>
                    <a:lstStyle/>
                    <a:p>
                      <a:pPr algn="just"/>
                      <a:r>
                        <a:rPr lang="en-US" dirty="0"/>
                        <a:t>One dimensional defect</a:t>
                      </a:r>
                    </a:p>
                  </a:txBody>
                  <a:tcPr/>
                </a:tc>
                <a:tc>
                  <a:txBody>
                    <a:bodyPr/>
                    <a:lstStyle/>
                    <a:p>
                      <a:pPr marL="342900" indent="-342900" algn="just">
                        <a:buFont typeface="+mj-lt"/>
                        <a:buAutoNum type="arabicPeriod"/>
                      </a:pPr>
                      <a:r>
                        <a:rPr lang="en-US" dirty="0"/>
                        <a:t>Edge dislocation</a:t>
                      </a:r>
                    </a:p>
                    <a:p>
                      <a:pPr marL="342900" indent="-342900" algn="just">
                        <a:buFont typeface="+mj-lt"/>
                        <a:buAutoNum type="arabicPeriod"/>
                      </a:pPr>
                      <a:r>
                        <a:rPr lang="en-US" dirty="0"/>
                        <a:t>Screw dislocation</a:t>
                      </a:r>
                    </a:p>
                    <a:p>
                      <a:pPr marL="342900" indent="-342900" algn="just">
                        <a:buFont typeface="+mj-lt"/>
                        <a:buAutoNum type="arabicPeriod"/>
                      </a:pPr>
                      <a:r>
                        <a:rPr lang="en-US" dirty="0"/>
                        <a:t>Mixed dislocation</a:t>
                      </a:r>
                    </a:p>
                  </a:txBody>
                  <a:tcPr/>
                </a:tc>
                <a:extLst>
                  <a:ext uri="{0D108BD9-81ED-4DB2-BD59-A6C34878D82A}">
                    <a16:rowId xmlns:a16="http://schemas.microsoft.com/office/drawing/2014/main" val="2417908691"/>
                  </a:ext>
                </a:extLst>
              </a:tr>
              <a:tr h="1141242">
                <a:tc>
                  <a:txBody>
                    <a:bodyPr/>
                    <a:lstStyle/>
                    <a:p>
                      <a:pPr algn="ctr"/>
                      <a:r>
                        <a:rPr lang="en-US" dirty="0"/>
                        <a:t>3</a:t>
                      </a:r>
                    </a:p>
                  </a:txBody>
                  <a:tcPr/>
                </a:tc>
                <a:tc>
                  <a:txBody>
                    <a:bodyPr/>
                    <a:lstStyle/>
                    <a:p>
                      <a:pPr algn="just"/>
                      <a:r>
                        <a:rPr lang="en-US" dirty="0"/>
                        <a:t>Surface imperfection (interfacial defect)</a:t>
                      </a:r>
                    </a:p>
                  </a:txBody>
                  <a:tcPr/>
                </a:tc>
                <a:tc>
                  <a:txBody>
                    <a:bodyPr/>
                    <a:lstStyle/>
                    <a:p>
                      <a:pPr algn="just"/>
                      <a:r>
                        <a:rPr lang="en-US" dirty="0"/>
                        <a:t>Two dimensional defect</a:t>
                      </a:r>
                    </a:p>
                  </a:txBody>
                  <a:tcPr/>
                </a:tc>
                <a:tc>
                  <a:txBody>
                    <a:bodyPr/>
                    <a:lstStyle/>
                    <a:p>
                      <a:pPr marL="342900" indent="-342900" algn="just">
                        <a:buFont typeface="+mj-lt"/>
                        <a:buAutoNum type="arabicPeriod"/>
                      </a:pPr>
                      <a:r>
                        <a:rPr lang="en-US" dirty="0"/>
                        <a:t>External surface</a:t>
                      </a:r>
                    </a:p>
                    <a:p>
                      <a:pPr marL="342900" indent="-342900" algn="just">
                        <a:buFont typeface="+mj-lt"/>
                        <a:buAutoNum type="arabicPeriod"/>
                      </a:pPr>
                      <a:r>
                        <a:rPr lang="en-US" dirty="0"/>
                        <a:t>Grain boundary</a:t>
                      </a:r>
                    </a:p>
                    <a:p>
                      <a:pPr marL="342900" indent="-342900" algn="just">
                        <a:buFont typeface="+mj-lt"/>
                        <a:buAutoNum type="arabicPeriod"/>
                      </a:pPr>
                      <a:r>
                        <a:rPr lang="en-US" dirty="0"/>
                        <a:t>Twinning</a:t>
                      </a:r>
                    </a:p>
                    <a:p>
                      <a:pPr marL="342900" indent="-342900" algn="just">
                        <a:buFont typeface="+mj-lt"/>
                        <a:buAutoNum type="arabicPeriod"/>
                      </a:pPr>
                      <a:r>
                        <a:rPr lang="en-US" dirty="0"/>
                        <a:t>Low angle boundary</a:t>
                      </a:r>
                    </a:p>
                    <a:p>
                      <a:pPr marL="342900" indent="-342900" algn="just">
                        <a:buFont typeface="+mj-lt"/>
                        <a:buAutoNum type="arabicPeriod"/>
                      </a:pPr>
                      <a:r>
                        <a:rPr lang="en-US" dirty="0"/>
                        <a:t>High angle boundary</a:t>
                      </a:r>
                    </a:p>
                    <a:p>
                      <a:pPr marL="342900" indent="-342900" algn="just">
                        <a:buFont typeface="+mj-lt"/>
                        <a:buAutoNum type="arabicPeriod"/>
                      </a:pPr>
                      <a:r>
                        <a:rPr lang="en-US" dirty="0"/>
                        <a:t>Twist boundary</a:t>
                      </a:r>
                    </a:p>
                    <a:p>
                      <a:pPr marL="342900" indent="-342900" algn="just">
                        <a:buFont typeface="+mj-lt"/>
                        <a:buAutoNum type="arabicPeriod"/>
                      </a:pPr>
                      <a:r>
                        <a:rPr lang="en-US" dirty="0"/>
                        <a:t>Stacking fault</a:t>
                      </a:r>
                    </a:p>
                  </a:txBody>
                  <a:tcPr/>
                </a:tc>
                <a:extLst>
                  <a:ext uri="{0D108BD9-81ED-4DB2-BD59-A6C34878D82A}">
                    <a16:rowId xmlns:a16="http://schemas.microsoft.com/office/drawing/2014/main" val="516701836"/>
                  </a:ext>
                </a:extLst>
              </a:tr>
              <a:tr h="1141242">
                <a:tc>
                  <a:txBody>
                    <a:bodyPr/>
                    <a:lstStyle/>
                    <a:p>
                      <a:pPr algn="ctr"/>
                      <a:r>
                        <a:rPr lang="en-US" dirty="0"/>
                        <a:t>4</a:t>
                      </a:r>
                    </a:p>
                  </a:txBody>
                  <a:tcPr/>
                </a:tc>
                <a:tc>
                  <a:txBody>
                    <a:bodyPr/>
                    <a:lstStyle/>
                    <a:p>
                      <a:pPr algn="just"/>
                      <a:r>
                        <a:rPr lang="en-US" dirty="0"/>
                        <a:t>Volume defect</a:t>
                      </a:r>
                    </a:p>
                  </a:txBody>
                  <a:tcPr/>
                </a:tc>
                <a:tc>
                  <a:txBody>
                    <a:bodyPr/>
                    <a:lstStyle/>
                    <a:p>
                      <a:pPr algn="just"/>
                      <a:r>
                        <a:rPr lang="en-US" dirty="0"/>
                        <a:t>Three dimensional defect</a:t>
                      </a:r>
                    </a:p>
                  </a:txBody>
                  <a:tcPr/>
                </a:tc>
                <a:tc>
                  <a:txBody>
                    <a:bodyPr/>
                    <a:lstStyle/>
                    <a:p>
                      <a:pPr marL="342900" indent="-342900" algn="just">
                        <a:buFont typeface="+mj-lt"/>
                        <a:buAutoNum type="arabicPeriod"/>
                      </a:pPr>
                      <a:r>
                        <a:rPr lang="en-US" dirty="0"/>
                        <a:t>pores</a:t>
                      </a:r>
                    </a:p>
                    <a:p>
                      <a:pPr marL="342900" indent="-342900" algn="just">
                        <a:buFont typeface="+mj-lt"/>
                        <a:buAutoNum type="arabicPeriod"/>
                      </a:pPr>
                      <a:r>
                        <a:rPr lang="en-US" dirty="0"/>
                        <a:t>Foreign particle inclusion</a:t>
                      </a:r>
                    </a:p>
                    <a:p>
                      <a:pPr marL="342900" indent="-342900" algn="just">
                        <a:buFont typeface="+mj-lt"/>
                        <a:buAutoNum type="arabicPeriod"/>
                      </a:pPr>
                      <a:r>
                        <a:rPr lang="en-US" dirty="0"/>
                        <a:t>Non compatibility region</a:t>
                      </a:r>
                    </a:p>
                    <a:p>
                      <a:pPr marL="342900" indent="-342900" algn="just">
                        <a:buFont typeface="+mj-lt"/>
                        <a:buAutoNum type="arabicPeriod"/>
                      </a:pPr>
                      <a:r>
                        <a:rPr lang="en-US" dirty="0"/>
                        <a:t>Dissimilar natured regions</a:t>
                      </a:r>
                    </a:p>
                  </a:txBody>
                  <a:tcPr/>
                </a:tc>
                <a:extLst>
                  <a:ext uri="{0D108BD9-81ED-4DB2-BD59-A6C34878D82A}">
                    <a16:rowId xmlns:a16="http://schemas.microsoft.com/office/drawing/2014/main" val="2019008524"/>
                  </a:ext>
                </a:extLst>
              </a:tr>
            </a:tbl>
          </a:graphicData>
        </a:graphic>
      </p:graphicFrame>
      <p:sp>
        <p:nvSpPr>
          <p:cNvPr id="2" name="Date Placeholder 1">
            <a:extLst>
              <a:ext uri="{FF2B5EF4-FFF2-40B4-BE49-F238E27FC236}">
                <a16:creationId xmlns:a16="http://schemas.microsoft.com/office/drawing/2014/main" id="{80DC8F2C-3BBF-44EE-8283-DA0B0673930E}"/>
              </a:ext>
            </a:extLst>
          </p:cNvPr>
          <p:cNvSpPr>
            <a:spLocks noGrp="1"/>
          </p:cNvSpPr>
          <p:nvPr>
            <p:ph type="dt" sz="half" idx="10"/>
          </p:nvPr>
        </p:nvSpPr>
        <p:spPr/>
        <p:txBody>
          <a:bodyPr/>
          <a:lstStyle/>
          <a:p>
            <a:fld id="{04288FAB-D58F-415B-8A78-1B6D56733C09}" type="datetime4">
              <a:rPr lang="en-US" smtClean="0"/>
              <a:t>July 24, 2020</a:t>
            </a:fld>
            <a:endParaRPr lang="en-US"/>
          </a:p>
        </p:txBody>
      </p:sp>
      <p:sp>
        <p:nvSpPr>
          <p:cNvPr id="3" name="Footer Placeholder 2">
            <a:extLst>
              <a:ext uri="{FF2B5EF4-FFF2-40B4-BE49-F238E27FC236}">
                <a16:creationId xmlns:a16="http://schemas.microsoft.com/office/drawing/2014/main" id="{483D00D8-9990-4400-BAB1-292BDD9DBC25}"/>
              </a:ext>
            </a:extLst>
          </p:cNvPr>
          <p:cNvSpPr>
            <a:spLocks noGrp="1"/>
          </p:cNvSpPr>
          <p:nvPr>
            <p:ph type="ftr" sz="quarter" idx="11"/>
          </p:nvPr>
        </p:nvSpPr>
        <p:spPr/>
        <p:txBody>
          <a:bodyPr/>
          <a:lstStyle/>
          <a:p>
            <a:r>
              <a:rPr lang="en-US"/>
              <a:t>VIVEK CHAUDHARY</a:t>
            </a:r>
          </a:p>
        </p:txBody>
      </p:sp>
      <p:sp>
        <p:nvSpPr>
          <p:cNvPr id="5" name="Slide Number Placeholder 4">
            <a:extLst>
              <a:ext uri="{FF2B5EF4-FFF2-40B4-BE49-F238E27FC236}">
                <a16:creationId xmlns:a16="http://schemas.microsoft.com/office/drawing/2014/main" id="{0DF446E0-2226-4F96-B599-B5EEA0E1CCF8}"/>
              </a:ext>
            </a:extLst>
          </p:cNvPr>
          <p:cNvSpPr>
            <a:spLocks noGrp="1"/>
          </p:cNvSpPr>
          <p:nvPr>
            <p:ph type="sldNum" sz="quarter" idx="12"/>
          </p:nvPr>
        </p:nvSpPr>
        <p:spPr/>
        <p:txBody>
          <a:bodyPr/>
          <a:lstStyle/>
          <a:p>
            <a:fld id="{3FDA8C67-D14A-4D77-A6CF-4B08F5823F64}" type="slidenum">
              <a:rPr lang="en-US" smtClean="0"/>
              <a:t>45</a:t>
            </a:fld>
            <a:endParaRPr lang="en-US"/>
          </a:p>
        </p:txBody>
      </p:sp>
    </p:spTree>
    <p:extLst>
      <p:ext uri="{BB962C8B-B14F-4D97-AF65-F5344CB8AC3E}">
        <p14:creationId xmlns:p14="http://schemas.microsoft.com/office/powerpoint/2010/main" val="18354595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860AB4-B6E8-471D-8E83-8E5DB028D14D}"/>
              </a:ext>
            </a:extLst>
          </p:cNvPr>
          <p:cNvSpPr>
            <a:spLocks noGrp="1"/>
          </p:cNvSpPr>
          <p:nvPr>
            <p:ph type="title"/>
          </p:nvPr>
        </p:nvSpPr>
        <p:spPr>
          <a:xfrm>
            <a:off x="686834" y="1153572"/>
            <a:ext cx="3200400" cy="4461163"/>
          </a:xfrm>
        </p:spPr>
        <p:txBody>
          <a:bodyPr>
            <a:normAutofit/>
          </a:bodyPr>
          <a:lstStyle/>
          <a:p>
            <a:r>
              <a:rPr lang="en-US">
                <a:solidFill>
                  <a:srgbClr val="FFFFFF"/>
                </a:solidFill>
              </a:rPr>
              <a:t>Vacancy defect</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B6BB400B-0739-4213-AD56-79B91A0B8FDC}"/>
              </a:ext>
            </a:extLst>
          </p:cNvPr>
          <p:cNvSpPr>
            <a:spLocks noGrp="1"/>
          </p:cNvSpPr>
          <p:nvPr>
            <p:ph idx="1"/>
          </p:nvPr>
        </p:nvSpPr>
        <p:spPr>
          <a:xfrm>
            <a:off x="4167272" y="319088"/>
            <a:ext cx="7186527" cy="5857875"/>
          </a:xfrm>
        </p:spPr>
        <p:txBody>
          <a:bodyPr anchor="ctr">
            <a:normAutofit/>
          </a:bodyPr>
          <a:lstStyle/>
          <a:p>
            <a:pPr algn="just"/>
            <a:r>
              <a:rPr lang="en-US" sz="2200" dirty="0"/>
              <a:t>In crystallography , a vacancy  is a point defect in a crystal where a atom is missing from one of the lattice site.</a:t>
            </a:r>
          </a:p>
          <a:p>
            <a:pPr algn="just"/>
            <a:r>
              <a:rPr lang="en-US" sz="2200" dirty="0"/>
              <a:t>Vacancy defects are lattice sites which would be occupied in a perfect crystal, but are vacant. If a neighboring atom moves to occupy the vacant site, the vacancy moves in the opposite direction to the site which used to be occupied by the moving atom.</a:t>
            </a:r>
          </a:p>
          <a:p>
            <a:pPr algn="just"/>
            <a:r>
              <a:rPr lang="en-US" sz="2200" dirty="0"/>
              <a:t>The stability of the surrounding crystal structure guarantees that the neighboring atoms will not simply collapse around the vacancy. In some materials, neighboring atoms actually move away from a vacancy, because they experience attraction from atoms in the surroundings. A vacancy (or pair of vacancies in an ionic solid) is sometimes called a </a:t>
            </a:r>
            <a:r>
              <a:rPr lang="en-US" sz="2200" dirty="0">
                <a:hlinkClick r:id="rId2" tooltip="Schottky defect"/>
              </a:rPr>
              <a:t>Schottky defect</a:t>
            </a:r>
            <a:r>
              <a:rPr lang="en-US" sz="2200" dirty="0"/>
              <a:t>.</a:t>
            </a:r>
          </a:p>
        </p:txBody>
      </p:sp>
      <p:sp>
        <p:nvSpPr>
          <p:cNvPr id="4" name="Date Placeholder 3">
            <a:extLst>
              <a:ext uri="{FF2B5EF4-FFF2-40B4-BE49-F238E27FC236}">
                <a16:creationId xmlns:a16="http://schemas.microsoft.com/office/drawing/2014/main" id="{7016442A-A5B8-4B48-ADDE-053A6B472D38}"/>
              </a:ext>
            </a:extLst>
          </p:cNvPr>
          <p:cNvSpPr>
            <a:spLocks noGrp="1"/>
          </p:cNvSpPr>
          <p:nvPr>
            <p:ph type="dt" sz="half" idx="10"/>
          </p:nvPr>
        </p:nvSpPr>
        <p:spPr/>
        <p:txBody>
          <a:bodyPr/>
          <a:lstStyle/>
          <a:p>
            <a:fld id="{7F453C9E-2076-4475-A43D-90789614A407}" type="datetime4">
              <a:rPr lang="en-US" smtClean="0"/>
              <a:t>July 24, 2020</a:t>
            </a:fld>
            <a:endParaRPr lang="en-US"/>
          </a:p>
        </p:txBody>
      </p:sp>
      <p:sp>
        <p:nvSpPr>
          <p:cNvPr id="5" name="Footer Placeholder 4">
            <a:extLst>
              <a:ext uri="{FF2B5EF4-FFF2-40B4-BE49-F238E27FC236}">
                <a16:creationId xmlns:a16="http://schemas.microsoft.com/office/drawing/2014/main" id="{28004AC0-8964-4447-8621-0EEC4C3D484D}"/>
              </a:ext>
            </a:extLst>
          </p:cNvPr>
          <p:cNvSpPr>
            <a:spLocks noGrp="1"/>
          </p:cNvSpPr>
          <p:nvPr>
            <p:ph type="ftr" sz="quarter" idx="11"/>
          </p:nvPr>
        </p:nvSpPr>
        <p:spPr/>
        <p:txBody>
          <a:bodyPr/>
          <a:lstStyle/>
          <a:p>
            <a:r>
              <a:rPr lang="en-US"/>
              <a:t>VIVEK CHAUDHARY</a:t>
            </a:r>
          </a:p>
        </p:txBody>
      </p:sp>
      <p:sp>
        <p:nvSpPr>
          <p:cNvPr id="6" name="Slide Number Placeholder 5">
            <a:extLst>
              <a:ext uri="{FF2B5EF4-FFF2-40B4-BE49-F238E27FC236}">
                <a16:creationId xmlns:a16="http://schemas.microsoft.com/office/drawing/2014/main" id="{D731DE2F-17E4-42F4-A0A5-EB19A36A2EDE}"/>
              </a:ext>
            </a:extLst>
          </p:cNvPr>
          <p:cNvSpPr>
            <a:spLocks noGrp="1"/>
          </p:cNvSpPr>
          <p:nvPr>
            <p:ph type="sldNum" sz="quarter" idx="12"/>
          </p:nvPr>
        </p:nvSpPr>
        <p:spPr/>
        <p:txBody>
          <a:bodyPr/>
          <a:lstStyle/>
          <a:p>
            <a:fld id="{3FDA8C67-D14A-4D77-A6CF-4B08F5823F64}" type="slidenum">
              <a:rPr lang="en-US" smtClean="0"/>
              <a:t>46</a:t>
            </a:fld>
            <a:endParaRPr lang="en-US"/>
          </a:p>
        </p:txBody>
      </p:sp>
    </p:spTree>
    <p:extLst>
      <p:ext uri="{BB962C8B-B14F-4D97-AF65-F5344CB8AC3E}">
        <p14:creationId xmlns:p14="http://schemas.microsoft.com/office/powerpoint/2010/main" val="13287772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1CAD2-CDF2-4151-972F-5DF1D8915586}"/>
              </a:ext>
            </a:extLst>
          </p:cNvPr>
          <p:cNvSpPr>
            <a:spLocks noGrp="1"/>
          </p:cNvSpPr>
          <p:nvPr>
            <p:ph type="title"/>
          </p:nvPr>
        </p:nvSpPr>
        <p:spPr/>
        <p:txBody>
          <a:bodyPr/>
          <a:lstStyle/>
          <a:p>
            <a:r>
              <a:rPr lang="en-US" dirty="0"/>
              <a:t>Interstitial defect</a:t>
            </a:r>
          </a:p>
        </p:txBody>
      </p:sp>
      <p:sp>
        <p:nvSpPr>
          <p:cNvPr id="3" name="Content Placeholder 2">
            <a:extLst>
              <a:ext uri="{FF2B5EF4-FFF2-40B4-BE49-F238E27FC236}">
                <a16:creationId xmlns:a16="http://schemas.microsoft.com/office/drawing/2014/main" id="{984F9F49-51FE-4E8D-8634-F24A29617FCD}"/>
              </a:ext>
            </a:extLst>
          </p:cNvPr>
          <p:cNvSpPr>
            <a:spLocks noGrp="1"/>
          </p:cNvSpPr>
          <p:nvPr>
            <p:ph idx="1"/>
          </p:nvPr>
        </p:nvSpPr>
        <p:spPr/>
        <p:txBody>
          <a:bodyPr>
            <a:normAutofit fontScale="92500" lnSpcReduction="10000"/>
          </a:bodyPr>
          <a:lstStyle/>
          <a:p>
            <a:pPr algn="just"/>
            <a:r>
              <a:rPr lang="en-US" dirty="0"/>
              <a:t>Interstitial defect are atoms that occupy a site in the crystal structure at which there is usually not an atom. </a:t>
            </a:r>
          </a:p>
          <a:p>
            <a:pPr algn="just"/>
            <a:r>
              <a:rPr lang="en-US" dirty="0"/>
              <a:t>They are generally high energy configurations. Small atoms (mostly impurities) in some crystals can occupy interstices without high energy, such as </a:t>
            </a:r>
            <a:r>
              <a:rPr lang="en-US" dirty="0">
                <a:solidFill>
                  <a:schemeClr val="tx1">
                    <a:lumMod val="85000"/>
                    <a:lumOff val="15000"/>
                  </a:schemeClr>
                </a:solidFill>
                <a:hlinkClick r:id="rId2" tooltip="Hydrogen">
                  <a:extLst>
                    <a:ext uri="{A12FA001-AC4F-418D-AE19-62706E023703}">
                      <ahyp:hlinkClr xmlns:ahyp="http://schemas.microsoft.com/office/drawing/2018/hyperlinkcolor" val="tx"/>
                    </a:ext>
                  </a:extLst>
                </a:hlinkClick>
              </a:rPr>
              <a:t>hydrogen</a:t>
            </a:r>
            <a:r>
              <a:rPr lang="en-US" dirty="0">
                <a:solidFill>
                  <a:schemeClr val="tx1">
                    <a:lumMod val="85000"/>
                    <a:lumOff val="15000"/>
                  </a:schemeClr>
                </a:solidFill>
              </a:rPr>
              <a:t> in </a:t>
            </a:r>
            <a:r>
              <a:rPr lang="en-US" dirty="0">
                <a:solidFill>
                  <a:schemeClr val="tx1">
                    <a:lumMod val="85000"/>
                    <a:lumOff val="15000"/>
                  </a:schemeClr>
                </a:solidFill>
                <a:hlinkClick r:id="rId3" tooltip="Palladium">
                  <a:extLst>
                    <a:ext uri="{A12FA001-AC4F-418D-AE19-62706E023703}">
                      <ahyp:hlinkClr xmlns:ahyp="http://schemas.microsoft.com/office/drawing/2018/hyperlinkcolor" val="tx"/>
                    </a:ext>
                  </a:extLst>
                </a:hlinkClick>
              </a:rPr>
              <a:t>palladium</a:t>
            </a:r>
            <a:r>
              <a:rPr lang="en-US" dirty="0">
                <a:solidFill>
                  <a:schemeClr val="tx1">
                    <a:lumMod val="85000"/>
                    <a:lumOff val="15000"/>
                  </a:schemeClr>
                </a:solidFill>
              </a:rPr>
              <a:t>.</a:t>
            </a:r>
          </a:p>
          <a:p>
            <a:pPr algn="just"/>
            <a:r>
              <a:rPr lang="en-US" dirty="0">
                <a:solidFill>
                  <a:schemeClr val="tx1">
                    <a:lumMod val="85000"/>
                    <a:lumOff val="15000"/>
                  </a:schemeClr>
                </a:solidFill>
              </a:rPr>
              <a:t>The interstitial atom has more chances to be lodge with in a crystal structure has low atomic packing factor.</a:t>
            </a:r>
          </a:p>
          <a:p>
            <a:pPr algn="just"/>
            <a:r>
              <a:rPr lang="en-US" dirty="0">
                <a:solidFill>
                  <a:schemeClr val="tx1">
                    <a:lumMod val="85000"/>
                    <a:lumOff val="15000"/>
                  </a:schemeClr>
                </a:solidFill>
              </a:rPr>
              <a:t>It produces atomic distortion.</a:t>
            </a:r>
          </a:p>
          <a:p>
            <a:pPr algn="just"/>
            <a:r>
              <a:rPr lang="en-US" dirty="0"/>
              <a:t>A nearby pair of a vacancy and an interstitial is often called a</a:t>
            </a:r>
            <a:r>
              <a:rPr lang="en-US" dirty="0">
                <a:solidFill>
                  <a:schemeClr val="tx1">
                    <a:lumMod val="85000"/>
                    <a:lumOff val="15000"/>
                  </a:schemeClr>
                </a:solidFill>
              </a:rPr>
              <a:t> </a:t>
            </a:r>
            <a:r>
              <a:rPr lang="en-US" dirty="0">
                <a:solidFill>
                  <a:schemeClr val="accent1"/>
                </a:solidFill>
                <a:hlinkClick r:id="rId4" tooltip="Frenkel defect">
                  <a:extLst>
                    <a:ext uri="{A12FA001-AC4F-418D-AE19-62706E023703}">
                      <ahyp:hlinkClr xmlns:ahyp="http://schemas.microsoft.com/office/drawing/2018/hyperlinkcolor" val="tx"/>
                    </a:ext>
                  </a:extLst>
                </a:hlinkClick>
              </a:rPr>
              <a:t>Frenkel defect</a:t>
            </a:r>
            <a:r>
              <a:rPr lang="en-US" dirty="0">
                <a:solidFill>
                  <a:schemeClr val="accent1"/>
                </a:solidFill>
              </a:rPr>
              <a:t> </a:t>
            </a:r>
            <a:r>
              <a:rPr lang="en-US" dirty="0"/>
              <a:t>or Frenkel pair. This is caused when an ion moves into an interstitial site and creates a vacancy.</a:t>
            </a:r>
          </a:p>
        </p:txBody>
      </p:sp>
      <p:sp>
        <p:nvSpPr>
          <p:cNvPr id="4" name="Date Placeholder 3">
            <a:extLst>
              <a:ext uri="{FF2B5EF4-FFF2-40B4-BE49-F238E27FC236}">
                <a16:creationId xmlns:a16="http://schemas.microsoft.com/office/drawing/2014/main" id="{2021A79F-538C-4713-9214-F16FAFFA6EE3}"/>
              </a:ext>
            </a:extLst>
          </p:cNvPr>
          <p:cNvSpPr>
            <a:spLocks noGrp="1"/>
          </p:cNvSpPr>
          <p:nvPr>
            <p:ph type="dt" sz="half" idx="10"/>
          </p:nvPr>
        </p:nvSpPr>
        <p:spPr/>
        <p:txBody>
          <a:bodyPr/>
          <a:lstStyle/>
          <a:p>
            <a:fld id="{DACB7391-CEC4-491D-BD24-217255606443}" type="datetime4">
              <a:rPr lang="en-US" smtClean="0"/>
              <a:t>July 24, 2020</a:t>
            </a:fld>
            <a:endParaRPr lang="en-US"/>
          </a:p>
        </p:txBody>
      </p:sp>
      <p:sp>
        <p:nvSpPr>
          <p:cNvPr id="5" name="Footer Placeholder 4">
            <a:extLst>
              <a:ext uri="{FF2B5EF4-FFF2-40B4-BE49-F238E27FC236}">
                <a16:creationId xmlns:a16="http://schemas.microsoft.com/office/drawing/2014/main" id="{091FCF6C-7CEF-434C-9DF8-8DD61325F160}"/>
              </a:ext>
            </a:extLst>
          </p:cNvPr>
          <p:cNvSpPr>
            <a:spLocks noGrp="1"/>
          </p:cNvSpPr>
          <p:nvPr>
            <p:ph type="ftr" sz="quarter" idx="11"/>
          </p:nvPr>
        </p:nvSpPr>
        <p:spPr/>
        <p:txBody>
          <a:bodyPr/>
          <a:lstStyle/>
          <a:p>
            <a:r>
              <a:rPr lang="en-US"/>
              <a:t>VIVEK CHAUDHARY</a:t>
            </a:r>
          </a:p>
        </p:txBody>
      </p:sp>
      <p:sp>
        <p:nvSpPr>
          <p:cNvPr id="6" name="Slide Number Placeholder 5">
            <a:extLst>
              <a:ext uri="{FF2B5EF4-FFF2-40B4-BE49-F238E27FC236}">
                <a16:creationId xmlns:a16="http://schemas.microsoft.com/office/drawing/2014/main" id="{E2861F31-A5CE-4593-99F4-2E74B858688E}"/>
              </a:ext>
            </a:extLst>
          </p:cNvPr>
          <p:cNvSpPr>
            <a:spLocks noGrp="1"/>
          </p:cNvSpPr>
          <p:nvPr>
            <p:ph type="sldNum" sz="quarter" idx="12"/>
          </p:nvPr>
        </p:nvSpPr>
        <p:spPr/>
        <p:txBody>
          <a:bodyPr/>
          <a:lstStyle/>
          <a:p>
            <a:fld id="{3FDA8C67-D14A-4D77-A6CF-4B08F5823F64}" type="slidenum">
              <a:rPr lang="en-US" smtClean="0"/>
              <a:t>47</a:t>
            </a:fld>
            <a:endParaRPr lang="en-US"/>
          </a:p>
        </p:txBody>
      </p:sp>
    </p:spTree>
    <p:extLst>
      <p:ext uri="{BB962C8B-B14F-4D97-AF65-F5344CB8AC3E}">
        <p14:creationId xmlns:p14="http://schemas.microsoft.com/office/powerpoint/2010/main" val="19442639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19EE6A98-EE49-4A76-A842-1FCF5D3AE591}"/>
              </a:ext>
            </a:extLst>
          </p:cNvPr>
          <p:cNvSpPr>
            <a:spLocks noGrp="1"/>
          </p:cNvSpPr>
          <p:nvPr>
            <p:ph type="title"/>
          </p:nvPr>
        </p:nvSpPr>
        <p:spPr>
          <a:xfrm>
            <a:off x="1047280" y="759805"/>
            <a:ext cx="10306520" cy="1325563"/>
          </a:xfrm>
        </p:spPr>
        <p:txBody>
          <a:bodyPr>
            <a:normAutofit/>
          </a:bodyPr>
          <a:lstStyle/>
          <a:p>
            <a:r>
              <a:rPr lang="en-US" sz="4000">
                <a:solidFill>
                  <a:srgbClr val="FFFFFF"/>
                </a:solidFill>
              </a:rPr>
              <a:t>Substitutional defects</a:t>
            </a:r>
          </a:p>
        </p:txBody>
      </p:sp>
      <p:sp>
        <p:nvSpPr>
          <p:cNvPr id="3" name="Content Placeholder 2">
            <a:extLst>
              <a:ext uri="{FF2B5EF4-FFF2-40B4-BE49-F238E27FC236}">
                <a16:creationId xmlns:a16="http://schemas.microsoft.com/office/drawing/2014/main" id="{D70F803E-77C0-44C2-8277-C238433CFF72}"/>
              </a:ext>
            </a:extLst>
          </p:cNvPr>
          <p:cNvSpPr>
            <a:spLocks noGrp="1"/>
          </p:cNvSpPr>
          <p:nvPr>
            <p:ph idx="1"/>
          </p:nvPr>
        </p:nvSpPr>
        <p:spPr>
          <a:xfrm>
            <a:off x="1424904" y="2494450"/>
            <a:ext cx="4053545" cy="3563159"/>
          </a:xfrm>
        </p:spPr>
        <p:txBody>
          <a:bodyPr>
            <a:normAutofit/>
          </a:bodyPr>
          <a:lstStyle/>
          <a:p>
            <a:r>
              <a:rPr lang="en-US" sz="2400"/>
              <a:t>When a foreign atom replaces the parent atom at the lattice site in the crystal</a:t>
            </a:r>
          </a:p>
          <a:p>
            <a:r>
              <a:rPr lang="en-US" sz="2400"/>
              <a:t>Foreign atom is called solute and parent atoms are solvent.</a:t>
            </a:r>
          </a:p>
        </p:txBody>
      </p:sp>
      <p:pic>
        <p:nvPicPr>
          <p:cNvPr id="5" name="Picture 4" descr="A picture containing abacus, timepiece, cable, missile&#10;&#10;Description automatically generated">
            <a:extLst>
              <a:ext uri="{FF2B5EF4-FFF2-40B4-BE49-F238E27FC236}">
                <a16:creationId xmlns:a16="http://schemas.microsoft.com/office/drawing/2014/main" id="{FA554534-2DEB-4387-9ADB-3D166B83FCBC}"/>
              </a:ext>
            </a:extLst>
          </p:cNvPr>
          <p:cNvPicPr>
            <a:picLocks noChangeAspect="1"/>
          </p:cNvPicPr>
          <p:nvPr/>
        </p:nvPicPr>
        <p:blipFill rotWithShape="1">
          <a:blip r:embed="rId2">
            <a:extLst>
              <a:ext uri="{28A0092B-C50C-407E-A947-70E740481C1C}">
                <a14:useLocalDpi xmlns:a14="http://schemas.microsoft.com/office/drawing/2010/main" val="0"/>
              </a:ext>
            </a:extLst>
          </a:blip>
          <a:srcRect t="1231" b="4247"/>
          <a:stretch/>
        </p:blipFill>
        <p:spPr>
          <a:xfrm>
            <a:off x="6098892" y="2492376"/>
            <a:ext cx="4802404" cy="3563372"/>
          </a:xfrm>
          <a:prstGeom prst="rect">
            <a:avLst/>
          </a:prstGeom>
        </p:spPr>
      </p:pic>
      <p:sp>
        <p:nvSpPr>
          <p:cNvPr id="6" name="Date Placeholder 5">
            <a:extLst>
              <a:ext uri="{FF2B5EF4-FFF2-40B4-BE49-F238E27FC236}">
                <a16:creationId xmlns:a16="http://schemas.microsoft.com/office/drawing/2014/main" id="{1ACAEF91-E4E5-4390-9701-D3A8C0CD23FB}"/>
              </a:ext>
            </a:extLst>
          </p:cNvPr>
          <p:cNvSpPr>
            <a:spLocks noGrp="1"/>
          </p:cNvSpPr>
          <p:nvPr>
            <p:ph type="dt" sz="half" idx="10"/>
          </p:nvPr>
        </p:nvSpPr>
        <p:spPr/>
        <p:txBody>
          <a:bodyPr/>
          <a:lstStyle/>
          <a:p>
            <a:fld id="{6D7052DB-79A5-4505-A37E-7BB0CAEDEFCF}" type="datetime4">
              <a:rPr lang="en-US" smtClean="0"/>
              <a:t>July 24, 2020</a:t>
            </a:fld>
            <a:endParaRPr lang="en-US"/>
          </a:p>
        </p:txBody>
      </p:sp>
      <p:sp>
        <p:nvSpPr>
          <p:cNvPr id="7" name="Footer Placeholder 6">
            <a:extLst>
              <a:ext uri="{FF2B5EF4-FFF2-40B4-BE49-F238E27FC236}">
                <a16:creationId xmlns:a16="http://schemas.microsoft.com/office/drawing/2014/main" id="{B4B7654B-B809-4797-BC52-BC4FC34652F3}"/>
              </a:ext>
            </a:extLst>
          </p:cNvPr>
          <p:cNvSpPr>
            <a:spLocks noGrp="1"/>
          </p:cNvSpPr>
          <p:nvPr>
            <p:ph type="ftr" sz="quarter" idx="11"/>
          </p:nvPr>
        </p:nvSpPr>
        <p:spPr/>
        <p:txBody>
          <a:bodyPr/>
          <a:lstStyle/>
          <a:p>
            <a:r>
              <a:rPr lang="en-US"/>
              <a:t>VIVEK CHAUDHARY</a:t>
            </a:r>
          </a:p>
        </p:txBody>
      </p:sp>
      <p:sp>
        <p:nvSpPr>
          <p:cNvPr id="8" name="Slide Number Placeholder 7">
            <a:extLst>
              <a:ext uri="{FF2B5EF4-FFF2-40B4-BE49-F238E27FC236}">
                <a16:creationId xmlns:a16="http://schemas.microsoft.com/office/drawing/2014/main" id="{EE926CF3-EB80-4513-8470-DF10E0404117}"/>
              </a:ext>
            </a:extLst>
          </p:cNvPr>
          <p:cNvSpPr>
            <a:spLocks noGrp="1"/>
          </p:cNvSpPr>
          <p:nvPr>
            <p:ph type="sldNum" sz="quarter" idx="12"/>
          </p:nvPr>
        </p:nvSpPr>
        <p:spPr/>
        <p:txBody>
          <a:bodyPr/>
          <a:lstStyle/>
          <a:p>
            <a:fld id="{3FDA8C67-D14A-4D77-A6CF-4B08F5823F64}" type="slidenum">
              <a:rPr lang="en-US" smtClean="0"/>
              <a:t>48</a:t>
            </a:fld>
            <a:endParaRPr lang="en-US"/>
          </a:p>
        </p:txBody>
      </p:sp>
    </p:spTree>
    <p:extLst>
      <p:ext uri="{BB962C8B-B14F-4D97-AF65-F5344CB8AC3E}">
        <p14:creationId xmlns:p14="http://schemas.microsoft.com/office/powerpoint/2010/main" val="36120708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E5CFC7-6D6E-4756-ACE0-E74DA5B5A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467" y="39872"/>
            <a:ext cx="11012845" cy="6319378"/>
          </a:xfrm>
          <a:prstGeom prst="rect">
            <a:avLst/>
          </a:prstGeom>
        </p:spPr>
      </p:pic>
      <p:sp>
        <p:nvSpPr>
          <p:cNvPr id="6" name="Rectangle 5">
            <a:extLst>
              <a:ext uri="{FF2B5EF4-FFF2-40B4-BE49-F238E27FC236}">
                <a16:creationId xmlns:a16="http://schemas.microsoft.com/office/drawing/2014/main" id="{BFFEEAE5-145B-4DC1-8069-167D8407B296}"/>
              </a:ext>
            </a:extLst>
          </p:cNvPr>
          <p:cNvSpPr/>
          <p:nvPr/>
        </p:nvSpPr>
        <p:spPr>
          <a:xfrm>
            <a:off x="5948290" y="3855387"/>
            <a:ext cx="6471138" cy="246221"/>
          </a:xfrm>
          <a:prstGeom prst="rect">
            <a:avLst/>
          </a:prstGeom>
        </p:spPr>
        <p:txBody>
          <a:bodyPr wrap="square">
            <a:spAutoFit/>
          </a:bodyPr>
          <a:lstStyle/>
          <a:p>
            <a:pPr algn="just"/>
            <a:r>
              <a:rPr lang="en-US" sz="1000" dirty="0"/>
              <a:t>Reference: </a:t>
            </a:r>
            <a:r>
              <a:rPr lang="en-US" sz="1000" dirty="0">
                <a:hlinkClick r:id="rId3"/>
              </a:rPr>
              <a:t>https://www.majordifferences.com/2013/02/difference-between-schottky-defect-and.html#.Xxhc8FUzbIU</a:t>
            </a:r>
            <a:r>
              <a:rPr lang="en-US" sz="1000" dirty="0"/>
              <a:t> </a:t>
            </a:r>
          </a:p>
        </p:txBody>
      </p:sp>
      <p:pic>
        <p:nvPicPr>
          <p:cNvPr id="8" name="Picture 7" descr="A close up of a logo&#10;&#10;Description automatically generated">
            <a:extLst>
              <a:ext uri="{FF2B5EF4-FFF2-40B4-BE49-F238E27FC236}">
                <a16:creationId xmlns:a16="http://schemas.microsoft.com/office/drawing/2014/main" id="{0E1EDF98-1EF4-4737-B5A8-5290441F4D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0232" y="299114"/>
            <a:ext cx="6691768" cy="3556274"/>
          </a:xfrm>
          <a:prstGeom prst="rect">
            <a:avLst/>
          </a:prstGeom>
        </p:spPr>
      </p:pic>
      <p:sp>
        <p:nvSpPr>
          <p:cNvPr id="9" name="Date Placeholder 8">
            <a:extLst>
              <a:ext uri="{FF2B5EF4-FFF2-40B4-BE49-F238E27FC236}">
                <a16:creationId xmlns:a16="http://schemas.microsoft.com/office/drawing/2014/main" id="{82B9A09A-D002-408F-9B68-11FC9846F254}"/>
              </a:ext>
            </a:extLst>
          </p:cNvPr>
          <p:cNvSpPr>
            <a:spLocks noGrp="1"/>
          </p:cNvSpPr>
          <p:nvPr>
            <p:ph type="dt" sz="half" idx="10"/>
          </p:nvPr>
        </p:nvSpPr>
        <p:spPr/>
        <p:txBody>
          <a:bodyPr/>
          <a:lstStyle/>
          <a:p>
            <a:fld id="{47CEFC60-8526-4FF0-94B5-207DF0E53E43}" type="datetime4">
              <a:rPr lang="en-US" smtClean="0"/>
              <a:t>July 24, 2020</a:t>
            </a:fld>
            <a:endParaRPr lang="en-US"/>
          </a:p>
        </p:txBody>
      </p:sp>
      <p:sp>
        <p:nvSpPr>
          <p:cNvPr id="10" name="Footer Placeholder 9">
            <a:extLst>
              <a:ext uri="{FF2B5EF4-FFF2-40B4-BE49-F238E27FC236}">
                <a16:creationId xmlns:a16="http://schemas.microsoft.com/office/drawing/2014/main" id="{C68FAD5D-99D3-451D-9940-C175AB2E71D6}"/>
              </a:ext>
            </a:extLst>
          </p:cNvPr>
          <p:cNvSpPr>
            <a:spLocks noGrp="1"/>
          </p:cNvSpPr>
          <p:nvPr>
            <p:ph type="ftr" sz="quarter" idx="11"/>
          </p:nvPr>
        </p:nvSpPr>
        <p:spPr/>
        <p:txBody>
          <a:bodyPr/>
          <a:lstStyle/>
          <a:p>
            <a:r>
              <a:rPr lang="en-US"/>
              <a:t>VIVEK CHAUDHARY</a:t>
            </a:r>
          </a:p>
        </p:txBody>
      </p:sp>
      <p:sp>
        <p:nvSpPr>
          <p:cNvPr id="11" name="Slide Number Placeholder 10">
            <a:extLst>
              <a:ext uri="{FF2B5EF4-FFF2-40B4-BE49-F238E27FC236}">
                <a16:creationId xmlns:a16="http://schemas.microsoft.com/office/drawing/2014/main" id="{1AFB999C-4EE8-4800-80D2-0061C1CF43F5}"/>
              </a:ext>
            </a:extLst>
          </p:cNvPr>
          <p:cNvSpPr>
            <a:spLocks noGrp="1"/>
          </p:cNvSpPr>
          <p:nvPr>
            <p:ph type="sldNum" sz="quarter" idx="12"/>
          </p:nvPr>
        </p:nvSpPr>
        <p:spPr/>
        <p:txBody>
          <a:bodyPr/>
          <a:lstStyle/>
          <a:p>
            <a:fld id="{3FDA8C67-D14A-4D77-A6CF-4B08F5823F64}" type="slidenum">
              <a:rPr lang="en-US" smtClean="0"/>
              <a:t>49</a:t>
            </a:fld>
            <a:endParaRPr lang="en-US"/>
          </a:p>
        </p:txBody>
      </p:sp>
    </p:spTree>
    <p:extLst>
      <p:ext uri="{BB962C8B-B14F-4D97-AF65-F5344CB8AC3E}">
        <p14:creationId xmlns:p14="http://schemas.microsoft.com/office/powerpoint/2010/main" val="1073479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9A901EA-2676-48BC-901B-BE0F1BB18CA6}"/>
              </a:ext>
            </a:extLst>
          </p:cNvPr>
          <p:cNvSpPr>
            <a:spLocks noGrp="1"/>
          </p:cNvSpPr>
          <p:nvPr>
            <p:ph type="title"/>
          </p:nvPr>
        </p:nvSpPr>
        <p:spPr>
          <a:xfrm>
            <a:off x="2311147" y="365760"/>
            <a:ext cx="7569706" cy="1288238"/>
          </a:xfrm>
        </p:spPr>
        <p:txBody>
          <a:bodyPr anchor="ctr">
            <a:normAutofit/>
          </a:bodyPr>
          <a:lstStyle/>
          <a:p>
            <a:pPr algn="ctr"/>
            <a:r>
              <a:rPr lang="en-US" sz="4100"/>
              <a:t>1.Dalton’s model of the atom (1766-1844)</a:t>
            </a:r>
          </a:p>
        </p:txBody>
      </p:sp>
      <p:sp>
        <p:nvSpPr>
          <p:cNvPr id="3" name="Content Placeholder 2">
            <a:extLst>
              <a:ext uri="{FF2B5EF4-FFF2-40B4-BE49-F238E27FC236}">
                <a16:creationId xmlns:a16="http://schemas.microsoft.com/office/drawing/2014/main" id="{FBA5564B-E186-4D96-B667-B603245C09F1}"/>
              </a:ext>
            </a:extLst>
          </p:cNvPr>
          <p:cNvSpPr>
            <a:spLocks noGrp="1"/>
          </p:cNvSpPr>
          <p:nvPr>
            <p:ph idx="1"/>
          </p:nvPr>
        </p:nvSpPr>
        <p:spPr>
          <a:xfrm>
            <a:off x="2165569" y="1956816"/>
            <a:ext cx="7860863" cy="4024884"/>
          </a:xfrm>
        </p:spPr>
        <p:txBody>
          <a:bodyPr anchor="t">
            <a:normAutofit/>
          </a:bodyPr>
          <a:lstStyle/>
          <a:p>
            <a:r>
              <a:rPr lang="en-US" sz="2400">
                <a:latin typeface="+mj-lt"/>
              </a:rPr>
              <a:t>Matters are made of very tiny particles called atoms which are </a:t>
            </a:r>
            <a:r>
              <a:rPr lang="en-US" sz="2400" b="1">
                <a:latin typeface="+mj-lt"/>
              </a:rPr>
              <a:t>indivisible</a:t>
            </a:r>
            <a:r>
              <a:rPr lang="en-US" sz="2400">
                <a:latin typeface="+mj-lt"/>
              </a:rPr>
              <a:t> structure.</a:t>
            </a:r>
          </a:p>
          <a:p>
            <a:r>
              <a:rPr lang="en-US" sz="2400">
                <a:latin typeface="+mj-lt"/>
              </a:rPr>
              <a:t>Atoms can neither be created nor destroyed.</a:t>
            </a:r>
          </a:p>
          <a:p>
            <a:r>
              <a:rPr lang="en-US" sz="2400">
                <a:latin typeface="+mj-lt"/>
              </a:rPr>
              <a:t>All atoms of particular elements are similar in all respects including identical mass , physical and chemical properties.</a:t>
            </a:r>
          </a:p>
          <a:p>
            <a:r>
              <a:rPr lang="en-US" sz="2400">
                <a:latin typeface="+mj-lt"/>
              </a:rPr>
              <a:t>Atoms of different elements shows different properties.</a:t>
            </a:r>
          </a:p>
          <a:p>
            <a:r>
              <a:rPr lang="en-US" sz="2400">
                <a:latin typeface="+mj-lt"/>
              </a:rPr>
              <a:t>Compound are formed when atoms of different elements combine in a fixed ratio.</a:t>
            </a:r>
          </a:p>
          <a:p>
            <a:r>
              <a:rPr lang="en-US" sz="2400">
                <a:latin typeface="+mj-lt"/>
              </a:rPr>
              <a:t>In this model electron and nucleus were </a:t>
            </a:r>
            <a:r>
              <a:rPr lang="en-US" sz="2400" b="1">
                <a:latin typeface="+mj-lt"/>
              </a:rPr>
              <a:t>unknown. </a:t>
            </a:r>
          </a:p>
        </p:txBody>
      </p:sp>
      <p:sp>
        <p:nvSpPr>
          <p:cNvPr id="4" name="Date Placeholder 3">
            <a:extLst>
              <a:ext uri="{FF2B5EF4-FFF2-40B4-BE49-F238E27FC236}">
                <a16:creationId xmlns:a16="http://schemas.microsoft.com/office/drawing/2014/main" id="{0B3F1633-59A1-41FA-A921-BDF55E5D688E}"/>
              </a:ext>
            </a:extLst>
          </p:cNvPr>
          <p:cNvSpPr>
            <a:spLocks noGrp="1"/>
          </p:cNvSpPr>
          <p:nvPr>
            <p:ph type="dt" sz="half" idx="10"/>
          </p:nvPr>
        </p:nvSpPr>
        <p:spPr>
          <a:xfrm>
            <a:off x="379647" y="6199632"/>
            <a:ext cx="1280160" cy="365125"/>
          </a:xfrm>
        </p:spPr>
        <p:txBody>
          <a:bodyPr>
            <a:normAutofit/>
          </a:bodyPr>
          <a:lstStyle/>
          <a:p>
            <a:pPr>
              <a:spcAft>
                <a:spcPts val="600"/>
              </a:spcAft>
            </a:pPr>
            <a:fld id="{A3B77CB6-C60C-41F3-8F88-C9327505904F}" type="datetime4">
              <a:rPr lang="en-US">
                <a:solidFill>
                  <a:schemeClr val="tx1">
                    <a:alpha val="80000"/>
                  </a:schemeClr>
                </a:solidFill>
              </a:rPr>
              <a:pPr>
                <a:spcAft>
                  <a:spcPts val="600"/>
                </a:spcAft>
              </a:pPr>
              <a:t>July 24, 2020</a:t>
            </a:fld>
            <a:endParaRPr lang="en-US">
              <a:solidFill>
                <a:schemeClr val="tx1">
                  <a:alpha val="80000"/>
                </a:schemeClr>
              </a:solidFill>
            </a:endParaRPr>
          </a:p>
        </p:txBody>
      </p:sp>
      <p:sp>
        <p:nvSpPr>
          <p:cNvPr id="5" name="Footer Placeholder 4">
            <a:extLst>
              <a:ext uri="{FF2B5EF4-FFF2-40B4-BE49-F238E27FC236}">
                <a16:creationId xmlns:a16="http://schemas.microsoft.com/office/drawing/2014/main" id="{B73E91D2-0DCF-445B-8219-BDBEAC6F773F}"/>
              </a:ext>
            </a:extLst>
          </p:cNvPr>
          <p:cNvSpPr>
            <a:spLocks noGrp="1"/>
          </p:cNvSpPr>
          <p:nvPr>
            <p:ph type="ftr" sz="quarter" idx="11"/>
          </p:nvPr>
        </p:nvSpPr>
        <p:spPr>
          <a:xfrm>
            <a:off x="4084320" y="6199632"/>
            <a:ext cx="4023360" cy="365125"/>
          </a:xfrm>
        </p:spPr>
        <p:txBody>
          <a:bodyPr>
            <a:normAutofit/>
          </a:bodyPr>
          <a:lstStyle/>
          <a:p>
            <a:pPr>
              <a:spcAft>
                <a:spcPts val="600"/>
              </a:spcAft>
            </a:pPr>
            <a:r>
              <a:rPr lang="en-US">
                <a:solidFill>
                  <a:schemeClr val="tx1">
                    <a:alpha val="80000"/>
                  </a:schemeClr>
                </a:solidFill>
              </a:rPr>
              <a:t>VIVEK CHAUDHARY</a:t>
            </a:r>
          </a:p>
        </p:txBody>
      </p:sp>
      <p:sp>
        <p:nvSpPr>
          <p:cNvPr id="6" name="Slide Number Placeholder 5">
            <a:extLst>
              <a:ext uri="{FF2B5EF4-FFF2-40B4-BE49-F238E27FC236}">
                <a16:creationId xmlns:a16="http://schemas.microsoft.com/office/drawing/2014/main" id="{C3BBD005-9C90-4E92-9339-D27430994E5D}"/>
              </a:ext>
            </a:extLst>
          </p:cNvPr>
          <p:cNvSpPr>
            <a:spLocks noGrp="1"/>
          </p:cNvSpPr>
          <p:nvPr>
            <p:ph type="sldNum" sz="quarter" idx="12"/>
          </p:nvPr>
        </p:nvSpPr>
        <p:spPr>
          <a:xfrm>
            <a:off x="11263713" y="6108192"/>
            <a:ext cx="548640" cy="548640"/>
          </a:xfrm>
          <a:prstGeom prst="ellipse">
            <a:avLst/>
          </a:prstGeom>
          <a:solidFill>
            <a:srgbClr val="808080"/>
          </a:solidFill>
        </p:spPr>
        <p:txBody>
          <a:bodyPr>
            <a:normAutofit/>
          </a:bodyPr>
          <a:lstStyle/>
          <a:p>
            <a:pPr algn="ctr">
              <a:spcAft>
                <a:spcPts val="600"/>
              </a:spcAft>
            </a:pPr>
            <a:fld id="{3FDA8C67-D14A-4D77-A6CF-4B08F5823F64}" type="slidenum">
              <a:rPr lang="en-US" sz="1500">
                <a:solidFill>
                  <a:srgbClr val="FFFFFF"/>
                </a:solidFill>
              </a:rPr>
              <a:pPr algn="ctr">
                <a:spcAft>
                  <a:spcPts val="600"/>
                </a:spcAft>
              </a:pPr>
              <a:t>5</a:t>
            </a:fld>
            <a:endParaRPr lang="en-US" sz="1500">
              <a:solidFill>
                <a:srgbClr val="FFFFFF"/>
              </a:solidFill>
            </a:endParaRPr>
          </a:p>
        </p:txBody>
      </p:sp>
    </p:spTree>
    <p:extLst>
      <p:ext uri="{BB962C8B-B14F-4D97-AF65-F5344CB8AC3E}">
        <p14:creationId xmlns:p14="http://schemas.microsoft.com/office/powerpoint/2010/main" val="1427801331"/>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BC64C3-7BC6-46DE-AA0E-E16FF58A53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485" y="1493740"/>
            <a:ext cx="4758004" cy="4351338"/>
          </a:xfrm>
          <a:prstGeom prst="rect">
            <a:avLst/>
          </a:prstGeom>
        </p:spPr>
      </p:pic>
      <p:sp>
        <p:nvSpPr>
          <p:cNvPr id="2" name="Title 1">
            <a:extLst>
              <a:ext uri="{FF2B5EF4-FFF2-40B4-BE49-F238E27FC236}">
                <a16:creationId xmlns:a16="http://schemas.microsoft.com/office/drawing/2014/main" id="{BDB0A6C0-F701-4B6B-80F7-9C0AF3C48647}"/>
              </a:ext>
            </a:extLst>
          </p:cNvPr>
          <p:cNvSpPr>
            <a:spLocks noGrp="1"/>
          </p:cNvSpPr>
          <p:nvPr>
            <p:ph type="title"/>
          </p:nvPr>
        </p:nvSpPr>
        <p:spPr>
          <a:xfrm>
            <a:off x="838200" y="-16489"/>
            <a:ext cx="10515600" cy="1325563"/>
          </a:xfrm>
        </p:spPr>
        <p:txBody>
          <a:bodyPr/>
          <a:lstStyle/>
          <a:p>
            <a:r>
              <a:rPr lang="en-US" dirty="0"/>
              <a:t>EDGE DISLOCATION</a:t>
            </a:r>
          </a:p>
        </p:txBody>
      </p:sp>
      <p:sp>
        <p:nvSpPr>
          <p:cNvPr id="3" name="Content Placeholder 2">
            <a:extLst>
              <a:ext uri="{FF2B5EF4-FFF2-40B4-BE49-F238E27FC236}">
                <a16:creationId xmlns:a16="http://schemas.microsoft.com/office/drawing/2014/main" id="{C1228BD4-4E03-4087-9972-D792DE1C4AD8}"/>
              </a:ext>
            </a:extLst>
          </p:cNvPr>
          <p:cNvSpPr>
            <a:spLocks noGrp="1"/>
          </p:cNvSpPr>
          <p:nvPr>
            <p:ph idx="1"/>
          </p:nvPr>
        </p:nvSpPr>
        <p:spPr>
          <a:xfrm>
            <a:off x="4934537" y="953722"/>
            <a:ext cx="6894927" cy="5767753"/>
          </a:xfrm>
        </p:spPr>
        <p:txBody>
          <a:bodyPr>
            <a:normAutofit/>
          </a:bodyPr>
          <a:lstStyle/>
          <a:p>
            <a:pPr algn="just"/>
            <a:r>
              <a:rPr lang="en-US" sz="2300" dirty="0"/>
              <a:t>It is a linear defect that centers on the line that is defined along the end of the extra half-plane of atoms. This is sometimes termed the </a:t>
            </a:r>
            <a:r>
              <a:rPr lang="en-US" sz="2300" b="1" dirty="0"/>
              <a:t>dislocation line, </a:t>
            </a:r>
            <a:r>
              <a:rPr lang="en-US" sz="2300" dirty="0"/>
              <a:t>which, for the edge dislocation in Figure 4.3</a:t>
            </a:r>
            <a:r>
              <a:rPr lang="en-US" sz="2300" b="1" dirty="0"/>
              <a:t> </a:t>
            </a:r>
            <a:r>
              <a:rPr lang="en-US" sz="2300" dirty="0"/>
              <a:t>is perpendicular to the plane of the page.</a:t>
            </a:r>
          </a:p>
          <a:p>
            <a:pPr algn="just"/>
            <a:r>
              <a:rPr lang="en-US" sz="2300" dirty="0"/>
              <a:t>Within the region around the dislocation line there is some localized lattice distortion. The atoms above the dislocation line are squeezed together, and those below are pulled apart.</a:t>
            </a:r>
          </a:p>
          <a:p>
            <a:pPr algn="just"/>
            <a:r>
              <a:rPr lang="en-US" sz="2300" dirty="0"/>
              <a:t>This is reflected in the slight curvature for the vertical planes of atoms as they bend around this extra half-plane. The magnitude of this distortion decreases with distance away from the dislocation line; at positions far removed, the crystal lattice is virtually perfect.</a:t>
            </a:r>
          </a:p>
          <a:p>
            <a:pPr algn="just"/>
            <a:r>
              <a:rPr lang="en-US" sz="2300" dirty="0"/>
              <a:t>Symbol of edge dislocation line is shown in figure 4.3.</a:t>
            </a:r>
          </a:p>
          <a:p>
            <a:endParaRPr lang="en-US" dirty="0"/>
          </a:p>
        </p:txBody>
      </p:sp>
      <p:sp>
        <p:nvSpPr>
          <p:cNvPr id="5" name="Date Placeholder 4">
            <a:extLst>
              <a:ext uri="{FF2B5EF4-FFF2-40B4-BE49-F238E27FC236}">
                <a16:creationId xmlns:a16="http://schemas.microsoft.com/office/drawing/2014/main" id="{8B5467A6-CABF-44ED-BC7C-3D153673FA32}"/>
              </a:ext>
            </a:extLst>
          </p:cNvPr>
          <p:cNvSpPr>
            <a:spLocks noGrp="1"/>
          </p:cNvSpPr>
          <p:nvPr>
            <p:ph type="dt" sz="half" idx="10"/>
          </p:nvPr>
        </p:nvSpPr>
        <p:spPr/>
        <p:txBody>
          <a:bodyPr/>
          <a:lstStyle/>
          <a:p>
            <a:fld id="{B33459B4-34B9-4FB1-B97B-3CE9E41E4421}" type="datetime4">
              <a:rPr lang="en-US" smtClean="0"/>
              <a:t>July 24, 2020</a:t>
            </a:fld>
            <a:endParaRPr lang="en-US"/>
          </a:p>
        </p:txBody>
      </p:sp>
      <p:sp>
        <p:nvSpPr>
          <p:cNvPr id="6" name="Footer Placeholder 5">
            <a:extLst>
              <a:ext uri="{FF2B5EF4-FFF2-40B4-BE49-F238E27FC236}">
                <a16:creationId xmlns:a16="http://schemas.microsoft.com/office/drawing/2014/main" id="{F9683997-67D5-413F-A9F1-4E3D5B93B14D}"/>
              </a:ext>
            </a:extLst>
          </p:cNvPr>
          <p:cNvSpPr>
            <a:spLocks noGrp="1"/>
          </p:cNvSpPr>
          <p:nvPr>
            <p:ph type="ftr" sz="quarter" idx="11"/>
          </p:nvPr>
        </p:nvSpPr>
        <p:spPr/>
        <p:txBody>
          <a:bodyPr/>
          <a:lstStyle/>
          <a:p>
            <a:r>
              <a:rPr lang="en-US" dirty="0"/>
              <a:t>VIVEK CHAUDHARY</a:t>
            </a:r>
          </a:p>
        </p:txBody>
      </p:sp>
      <p:sp>
        <p:nvSpPr>
          <p:cNvPr id="7" name="Slide Number Placeholder 6">
            <a:extLst>
              <a:ext uri="{FF2B5EF4-FFF2-40B4-BE49-F238E27FC236}">
                <a16:creationId xmlns:a16="http://schemas.microsoft.com/office/drawing/2014/main" id="{25695DEE-B357-436E-A17F-2A64EF954ACD}"/>
              </a:ext>
            </a:extLst>
          </p:cNvPr>
          <p:cNvSpPr>
            <a:spLocks noGrp="1"/>
          </p:cNvSpPr>
          <p:nvPr>
            <p:ph type="sldNum" sz="quarter" idx="12"/>
          </p:nvPr>
        </p:nvSpPr>
        <p:spPr/>
        <p:txBody>
          <a:bodyPr/>
          <a:lstStyle/>
          <a:p>
            <a:fld id="{3FDA8C67-D14A-4D77-A6CF-4B08F5823F64}" type="slidenum">
              <a:rPr lang="en-US" smtClean="0"/>
              <a:t>50</a:t>
            </a:fld>
            <a:endParaRPr lang="en-US"/>
          </a:p>
        </p:txBody>
      </p:sp>
      <p:sp>
        <p:nvSpPr>
          <p:cNvPr id="8" name="TextBox 7">
            <a:extLst>
              <a:ext uri="{FF2B5EF4-FFF2-40B4-BE49-F238E27FC236}">
                <a16:creationId xmlns:a16="http://schemas.microsoft.com/office/drawing/2014/main" id="{1CB21770-CD3E-4C03-836A-4D28164CB548}"/>
              </a:ext>
            </a:extLst>
          </p:cNvPr>
          <p:cNvSpPr txBox="1"/>
          <p:nvPr/>
        </p:nvSpPr>
        <p:spPr>
          <a:xfrm>
            <a:off x="2208628" y="5660412"/>
            <a:ext cx="1645920" cy="369332"/>
          </a:xfrm>
          <a:prstGeom prst="rect">
            <a:avLst/>
          </a:prstGeom>
          <a:noFill/>
        </p:spPr>
        <p:txBody>
          <a:bodyPr wrap="square" rtlCol="0">
            <a:spAutoFit/>
          </a:bodyPr>
          <a:lstStyle/>
          <a:p>
            <a:r>
              <a:rPr lang="en-US" dirty="0"/>
              <a:t>FIGURE 4.3</a:t>
            </a:r>
          </a:p>
        </p:txBody>
      </p:sp>
    </p:spTree>
    <p:extLst>
      <p:ext uri="{BB962C8B-B14F-4D97-AF65-F5344CB8AC3E}">
        <p14:creationId xmlns:p14="http://schemas.microsoft.com/office/powerpoint/2010/main" val="35393403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FCE779-D2B5-4E32-8F5D-BB1FBEE4EDD8}"/>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SCREW DISLOCATION</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descr="A picture containing building, brick, game&#10;&#10;Description automatically generated">
            <a:extLst>
              <a:ext uri="{FF2B5EF4-FFF2-40B4-BE49-F238E27FC236}">
                <a16:creationId xmlns:a16="http://schemas.microsoft.com/office/drawing/2014/main" id="{311966D6-4993-470D-B53F-2C6AC86DD1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7269" y="2596836"/>
            <a:ext cx="4998169" cy="4222245"/>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table, building, sitting, box&#10;&#10;Description automatically generated">
            <a:extLst>
              <a:ext uri="{FF2B5EF4-FFF2-40B4-BE49-F238E27FC236}">
                <a16:creationId xmlns:a16="http://schemas.microsoft.com/office/drawing/2014/main" id="{EF93DE17-9D17-4572-A278-AED7A331BC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562" y="2329247"/>
            <a:ext cx="6587278" cy="4528753"/>
          </a:xfrm>
          <a:prstGeom prst="rect">
            <a:avLst/>
          </a:prstGeom>
        </p:spPr>
      </p:pic>
      <p:sp>
        <p:nvSpPr>
          <p:cNvPr id="8" name="Date Placeholder 7">
            <a:extLst>
              <a:ext uri="{FF2B5EF4-FFF2-40B4-BE49-F238E27FC236}">
                <a16:creationId xmlns:a16="http://schemas.microsoft.com/office/drawing/2014/main" id="{BC619CEF-5AAE-42D7-8FA3-C94ACB66476E}"/>
              </a:ext>
            </a:extLst>
          </p:cNvPr>
          <p:cNvSpPr>
            <a:spLocks noGrp="1"/>
          </p:cNvSpPr>
          <p:nvPr>
            <p:ph type="dt" sz="half" idx="10"/>
          </p:nvPr>
        </p:nvSpPr>
        <p:spPr/>
        <p:txBody>
          <a:bodyPr/>
          <a:lstStyle/>
          <a:p>
            <a:fld id="{D2F25CB8-5727-4961-B999-90246A8C325D}" type="datetime4">
              <a:rPr lang="en-US" smtClean="0"/>
              <a:t>July 24, 2020</a:t>
            </a:fld>
            <a:endParaRPr lang="en-US"/>
          </a:p>
        </p:txBody>
      </p:sp>
      <p:sp>
        <p:nvSpPr>
          <p:cNvPr id="9" name="Footer Placeholder 8">
            <a:extLst>
              <a:ext uri="{FF2B5EF4-FFF2-40B4-BE49-F238E27FC236}">
                <a16:creationId xmlns:a16="http://schemas.microsoft.com/office/drawing/2014/main" id="{285F28AC-AAC4-45ED-A6D6-D83A4F2712E5}"/>
              </a:ext>
            </a:extLst>
          </p:cNvPr>
          <p:cNvSpPr>
            <a:spLocks noGrp="1"/>
          </p:cNvSpPr>
          <p:nvPr>
            <p:ph type="ftr" sz="quarter" idx="11"/>
          </p:nvPr>
        </p:nvSpPr>
        <p:spPr/>
        <p:txBody>
          <a:bodyPr/>
          <a:lstStyle/>
          <a:p>
            <a:r>
              <a:rPr lang="en-US"/>
              <a:t>VIVEK CHAUDHARY</a:t>
            </a:r>
          </a:p>
        </p:txBody>
      </p:sp>
      <p:sp>
        <p:nvSpPr>
          <p:cNvPr id="10" name="Slide Number Placeholder 9">
            <a:extLst>
              <a:ext uri="{FF2B5EF4-FFF2-40B4-BE49-F238E27FC236}">
                <a16:creationId xmlns:a16="http://schemas.microsoft.com/office/drawing/2014/main" id="{8F4593E1-BEB0-4FFC-9A2C-D49BD89662B3}"/>
              </a:ext>
            </a:extLst>
          </p:cNvPr>
          <p:cNvSpPr>
            <a:spLocks noGrp="1"/>
          </p:cNvSpPr>
          <p:nvPr>
            <p:ph type="sldNum" sz="quarter" idx="12"/>
          </p:nvPr>
        </p:nvSpPr>
        <p:spPr/>
        <p:txBody>
          <a:bodyPr/>
          <a:lstStyle/>
          <a:p>
            <a:fld id="{3FDA8C67-D14A-4D77-A6CF-4B08F5823F64}" type="slidenum">
              <a:rPr lang="en-US" smtClean="0"/>
              <a:t>51</a:t>
            </a:fld>
            <a:endParaRPr lang="en-US"/>
          </a:p>
        </p:txBody>
      </p:sp>
    </p:spTree>
    <p:extLst>
      <p:ext uri="{BB962C8B-B14F-4D97-AF65-F5344CB8AC3E}">
        <p14:creationId xmlns:p14="http://schemas.microsoft.com/office/powerpoint/2010/main" val="20227275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drawing&#10;&#10;Description automatically generated">
            <a:extLst>
              <a:ext uri="{FF2B5EF4-FFF2-40B4-BE49-F238E27FC236}">
                <a16:creationId xmlns:a16="http://schemas.microsoft.com/office/drawing/2014/main" id="{61F9854D-2B6A-43B9-A8AA-F4ED305977B1}"/>
              </a:ext>
            </a:extLst>
          </p:cNvPr>
          <p:cNvPicPr>
            <a:picLocks noChangeAspect="1"/>
          </p:cNvPicPr>
          <p:nvPr/>
        </p:nvPicPr>
        <p:blipFill rotWithShape="1">
          <a:blip r:embed="rId2">
            <a:extLst>
              <a:ext uri="{28A0092B-C50C-407E-A947-70E740481C1C}">
                <a14:useLocalDpi xmlns:a14="http://schemas.microsoft.com/office/drawing/2010/main" val="0"/>
              </a:ext>
            </a:extLst>
          </a:blip>
          <a:srcRect l="11499" r="12441" b="-2"/>
          <a:stretch/>
        </p:blipFill>
        <p:spPr>
          <a:xfrm>
            <a:off x="1114099" y="2045502"/>
            <a:ext cx="1819497" cy="1735190"/>
          </a:xfrm>
          <a:prstGeom prst="rect">
            <a:avLst/>
          </a:prstGeom>
        </p:spPr>
      </p:pic>
      <p:sp>
        <p:nvSpPr>
          <p:cNvPr id="3" name="Content Placeholder 2">
            <a:extLst>
              <a:ext uri="{FF2B5EF4-FFF2-40B4-BE49-F238E27FC236}">
                <a16:creationId xmlns:a16="http://schemas.microsoft.com/office/drawing/2014/main" id="{7D063CDB-FE2B-45CC-96C5-596AB930F1A5}"/>
              </a:ext>
            </a:extLst>
          </p:cNvPr>
          <p:cNvSpPr>
            <a:spLocks noGrp="1"/>
          </p:cNvSpPr>
          <p:nvPr>
            <p:ph idx="1"/>
          </p:nvPr>
        </p:nvSpPr>
        <p:spPr>
          <a:xfrm>
            <a:off x="3242878" y="1472230"/>
            <a:ext cx="8226774" cy="3381566"/>
          </a:xfrm>
        </p:spPr>
        <p:txBody>
          <a:bodyPr anchor="ctr">
            <a:noAutofit/>
          </a:bodyPr>
          <a:lstStyle/>
          <a:p>
            <a:pPr algn="just"/>
            <a:r>
              <a:rPr lang="en-US" sz="2200" dirty="0"/>
              <a:t>Another type of dislocation, called a </a:t>
            </a:r>
            <a:r>
              <a:rPr lang="en-US" sz="2200" b="1" dirty="0"/>
              <a:t>screw dislocation, </a:t>
            </a:r>
            <a:r>
              <a:rPr lang="en-US" sz="2200" dirty="0"/>
              <a:t>may be thought of as being formed by a shear stress that is applied to produce the distortion shown in Figure 4.4</a:t>
            </a:r>
            <a:r>
              <a:rPr lang="en-US" sz="2200" i="1" dirty="0"/>
              <a:t>a</a:t>
            </a:r>
            <a:r>
              <a:rPr lang="en-US" sz="2200" dirty="0"/>
              <a:t>: the upper front region of the crystal is shifted one atomic distance to the right relative to the bottom portion. The atomic distortion associated with a screw dislocation is also linear and along a dislocation line, line </a:t>
            </a:r>
            <a:r>
              <a:rPr lang="en-US" sz="2200" i="1" dirty="0"/>
              <a:t>AB </a:t>
            </a:r>
            <a:r>
              <a:rPr lang="en-US" sz="2200" dirty="0"/>
              <a:t>in Figure 4.4</a:t>
            </a:r>
            <a:r>
              <a:rPr lang="en-US" sz="2200" i="1" dirty="0"/>
              <a:t>b</a:t>
            </a:r>
            <a:r>
              <a:rPr lang="en-US" sz="2200" dirty="0"/>
              <a:t>.</a:t>
            </a:r>
          </a:p>
          <a:p>
            <a:pPr algn="just"/>
            <a:r>
              <a:rPr lang="en-US" sz="2200" dirty="0"/>
              <a:t>The screw dislocation derives its name from the spiral or helical path or ramp that is traced around the dislocation line by the atomic planes of atoms. Sometimes the symbol       is used to designate a screw dislocation.</a:t>
            </a:r>
          </a:p>
        </p:txBody>
      </p:sp>
      <p:pic>
        <p:nvPicPr>
          <p:cNvPr id="9" name="Picture 8" descr="A picture containing drawing&#10;&#10;Description automatically generated">
            <a:extLst>
              <a:ext uri="{FF2B5EF4-FFF2-40B4-BE49-F238E27FC236}">
                <a16:creationId xmlns:a16="http://schemas.microsoft.com/office/drawing/2014/main" id="{FC7C0E42-3BAE-412E-8C92-42CEBB2925F7}"/>
              </a:ext>
            </a:extLst>
          </p:cNvPr>
          <p:cNvPicPr>
            <a:picLocks noChangeAspect="1"/>
          </p:cNvPicPr>
          <p:nvPr/>
        </p:nvPicPr>
        <p:blipFill rotWithShape="1">
          <a:blip r:embed="rId2">
            <a:extLst>
              <a:ext uri="{28A0092B-C50C-407E-A947-70E740481C1C}">
                <a14:useLocalDpi xmlns:a14="http://schemas.microsoft.com/office/drawing/2010/main" val="0"/>
              </a:ext>
            </a:extLst>
          </a:blip>
          <a:srcRect l="11499" r="12441" b="-2"/>
          <a:stretch/>
        </p:blipFill>
        <p:spPr>
          <a:xfrm>
            <a:off x="8425510" y="4269315"/>
            <a:ext cx="302420" cy="288407"/>
          </a:xfrm>
          <a:prstGeom prst="rect">
            <a:avLst/>
          </a:prstGeom>
        </p:spPr>
      </p:pic>
      <p:sp>
        <p:nvSpPr>
          <p:cNvPr id="6" name="Date Placeholder 5">
            <a:extLst>
              <a:ext uri="{FF2B5EF4-FFF2-40B4-BE49-F238E27FC236}">
                <a16:creationId xmlns:a16="http://schemas.microsoft.com/office/drawing/2014/main" id="{3FA4BBB4-01DD-4F33-A664-020E40A1B046}"/>
              </a:ext>
            </a:extLst>
          </p:cNvPr>
          <p:cNvSpPr>
            <a:spLocks noGrp="1"/>
          </p:cNvSpPr>
          <p:nvPr>
            <p:ph type="dt" sz="half" idx="10"/>
          </p:nvPr>
        </p:nvSpPr>
        <p:spPr/>
        <p:txBody>
          <a:bodyPr/>
          <a:lstStyle/>
          <a:p>
            <a:fld id="{10274A24-9C07-4351-A75A-0AF3D0F6AFD7}" type="datetime4">
              <a:rPr lang="en-US" smtClean="0"/>
              <a:t>July 24, 2020</a:t>
            </a:fld>
            <a:endParaRPr lang="en-US"/>
          </a:p>
        </p:txBody>
      </p:sp>
      <p:sp>
        <p:nvSpPr>
          <p:cNvPr id="7" name="Footer Placeholder 6">
            <a:extLst>
              <a:ext uri="{FF2B5EF4-FFF2-40B4-BE49-F238E27FC236}">
                <a16:creationId xmlns:a16="http://schemas.microsoft.com/office/drawing/2014/main" id="{D151E8BC-2964-45B2-BC52-7A8A065072D8}"/>
              </a:ext>
            </a:extLst>
          </p:cNvPr>
          <p:cNvSpPr>
            <a:spLocks noGrp="1"/>
          </p:cNvSpPr>
          <p:nvPr>
            <p:ph type="ftr" sz="quarter" idx="11"/>
          </p:nvPr>
        </p:nvSpPr>
        <p:spPr/>
        <p:txBody>
          <a:bodyPr/>
          <a:lstStyle/>
          <a:p>
            <a:r>
              <a:rPr lang="en-US"/>
              <a:t>VIVEK CHAUDHARY</a:t>
            </a:r>
          </a:p>
        </p:txBody>
      </p:sp>
      <p:sp>
        <p:nvSpPr>
          <p:cNvPr id="8" name="Slide Number Placeholder 7">
            <a:extLst>
              <a:ext uri="{FF2B5EF4-FFF2-40B4-BE49-F238E27FC236}">
                <a16:creationId xmlns:a16="http://schemas.microsoft.com/office/drawing/2014/main" id="{186093C3-7F2D-44B5-AB72-9060D330CBDD}"/>
              </a:ext>
            </a:extLst>
          </p:cNvPr>
          <p:cNvSpPr>
            <a:spLocks noGrp="1"/>
          </p:cNvSpPr>
          <p:nvPr>
            <p:ph type="sldNum" sz="quarter" idx="12"/>
          </p:nvPr>
        </p:nvSpPr>
        <p:spPr/>
        <p:txBody>
          <a:bodyPr/>
          <a:lstStyle/>
          <a:p>
            <a:fld id="{3FDA8C67-D14A-4D77-A6CF-4B08F5823F64}" type="slidenum">
              <a:rPr lang="en-US" smtClean="0"/>
              <a:t>52</a:t>
            </a:fld>
            <a:endParaRPr lang="en-US"/>
          </a:p>
        </p:txBody>
      </p:sp>
    </p:spTree>
    <p:extLst>
      <p:ext uri="{BB962C8B-B14F-4D97-AF65-F5344CB8AC3E}">
        <p14:creationId xmlns:p14="http://schemas.microsoft.com/office/powerpoint/2010/main" val="25437298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10C83-1100-4E3C-9B48-00B78F4BD553}"/>
              </a:ext>
            </a:extLst>
          </p:cNvPr>
          <p:cNvSpPr>
            <a:spLocks noGrp="1"/>
          </p:cNvSpPr>
          <p:nvPr>
            <p:ph type="title"/>
          </p:nvPr>
        </p:nvSpPr>
        <p:spPr>
          <a:xfrm>
            <a:off x="870204" y="606564"/>
            <a:ext cx="10451592" cy="1325563"/>
          </a:xfrm>
        </p:spPr>
        <p:txBody>
          <a:bodyPr anchor="ctr">
            <a:normAutofit/>
          </a:bodyPr>
          <a:lstStyle/>
          <a:p>
            <a:r>
              <a:rPr lang="en-US" dirty="0"/>
              <a:t>MIXED DISLOCATION</a:t>
            </a:r>
          </a:p>
        </p:txBody>
      </p:sp>
      <p:sp>
        <p:nvSpPr>
          <p:cNvPr id="15" name="Rectangle 14">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Date Placeholder 3">
            <a:extLst>
              <a:ext uri="{FF2B5EF4-FFF2-40B4-BE49-F238E27FC236}">
                <a16:creationId xmlns:a16="http://schemas.microsoft.com/office/drawing/2014/main" id="{AC2FF76B-75AF-45ED-B3E5-071EBEFA408D}"/>
              </a:ext>
            </a:extLst>
          </p:cNvPr>
          <p:cNvSpPr>
            <a:spLocks noGrp="1"/>
          </p:cNvSpPr>
          <p:nvPr>
            <p:ph type="dt" sz="half" idx="10"/>
          </p:nvPr>
        </p:nvSpPr>
        <p:spPr>
          <a:xfrm>
            <a:off x="838200" y="6356350"/>
            <a:ext cx="2743200" cy="365125"/>
          </a:xfrm>
        </p:spPr>
        <p:txBody>
          <a:bodyPr>
            <a:normAutofit/>
          </a:bodyPr>
          <a:lstStyle/>
          <a:p>
            <a:pPr>
              <a:spcAft>
                <a:spcPts val="600"/>
              </a:spcAft>
            </a:pPr>
            <a:fld id="{60A10722-8EB6-4C95-ABC2-208CF53EBF71}" type="datetime4">
              <a:rPr lang="en-US">
                <a:solidFill>
                  <a:prstClr val="black">
                    <a:tint val="75000"/>
                  </a:prstClr>
                </a:solidFill>
              </a:rPr>
              <a:pPr>
                <a:spcAft>
                  <a:spcPts val="600"/>
                </a:spcAft>
              </a:pPr>
              <a:t>July 24, 2020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5339854E-0EBB-41A9-8C49-891EFF1243DE}"/>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solidFill>
                  <a:prstClr val="black">
                    <a:tint val="75000"/>
                  </a:prstClr>
                </a:solidFill>
              </a:rPr>
              <a:t>VIVEK CHAUDHARY</a:t>
            </a:r>
          </a:p>
        </p:txBody>
      </p:sp>
      <p:sp>
        <p:nvSpPr>
          <p:cNvPr id="6" name="Slide Number Placeholder 5">
            <a:extLst>
              <a:ext uri="{FF2B5EF4-FFF2-40B4-BE49-F238E27FC236}">
                <a16:creationId xmlns:a16="http://schemas.microsoft.com/office/drawing/2014/main" id="{6879DA4A-AD5E-4D47-B3C1-3FCA0716B0E8}"/>
              </a:ext>
            </a:extLst>
          </p:cNvPr>
          <p:cNvSpPr>
            <a:spLocks noGrp="1"/>
          </p:cNvSpPr>
          <p:nvPr>
            <p:ph type="sldNum" sz="quarter" idx="12"/>
          </p:nvPr>
        </p:nvSpPr>
        <p:spPr>
          <a:xfrm>
            <a:off x="8610600" y="6356350"/>
            <a:ext cx="2743200" cy="365125"/>
          </a:xfrm>
        </p:spPr>
        <p:txBody>
          <a:bodyPr>
            <a:normAutofit/>
          </a:bodyPr>
          <a:lstStyle/>
          <a:p>
            <a:pPr>
              <a:spcAft>
                <a:spcPts val="600"/>
              </a:spcAft>
            </a:pPr>
            <a:fld id="{3FDA8C67-D14A-4D77-A6CF-4B08F5823F64}" type="slidenum">
              <a:rPr lang="en-US">
                <a:solidFill>
                  <a:prstClr val="black">
                    <a:tint val="75000"/>
                  </a:prstClr>
                </a:solidFill>
              </a:rPr>
              <a:pPr>
                <a:spcAft>
                  <a:spcPts val="600"/>
                </a:spcAft>
              </a:pPr>
              <a:t>53</a:t>
            </a:fld>
            <a:endParaRPr lang="en-US">
              <a:solidFill>
                <a:prstClr val="black">
                  <a:tint val="75000"/>
                </a:prstClr>
              </a:solidFill>
            </a:endParaRPr>
          </a:p>
        </p:txBody>
      </p:sp>
      <p:pic>
        <p:nvPicPr>
          <p:cNvPr id="8" name="Picture 7">
            <a:extLst>
              <a:ext uri="{FF2B5EF4-FFF2-40B4-BE49-F238E27FC236}">
                <a16:creationId xmlns:a16="http://schemas.microsoft.com/office/drawing/2014/main" id="{DAD10B16-4DDB-47A3-BAD3-FDC7446867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800" y="2374900"/>
            <a:ext cx="5181600" cy="3606800"/>
          </a:xfrm>
          <a:prstGeom prst="rect">
            <a:avLst/>
          </a:prstGeom>
        </p:spPr>
      </p:pic>
      <p:pic>
        <p:nvPicPr>
          <p:cNvPr id="10" name="Picture 9" descr="A picture containing building, brick, honeycomb&#10;&#10;Description automatically generated">
            <a:extLst>
              <a:ext uri="{FF2B5EF4-FFF2-40B4-BE49-F238E27FC236}">
                <a16:creationId xmlns:a16="http://schemas.microsoft.com/office/drawing/2014/main" id="{C77F9907-ABD9-48EB-B78B-A9362B8F20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8900" y="2374900"/>
            <a:ext cx="4508500" cy="3606800"/>
          </a:xfrm>
          <a:prstGeom prst="rect">
            <a:avLst/>
          </a:prstGeom>
        </p:spPr>
      </p:pic>
    </p:spTree>
    <p:extLst>
      <p:ext uri="{BB962C8B-B14F-4D97-AF65-F5344CB8AC3E}">
        <p14:creationId xmlns:p14="http://schemas.microsoft.com/office/powerpoint/2010/main" val="38886742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715BB-98F6-4069-8164-6B7367B28C62}"/>
              </a:ext>
            </a:extLst>
          </p:cNvPr>
          <p:cNvSpPr>
            <a:spLocks noGrp="1"/>
          </p:cNvSpPr>
          <p:nvPr>
            <p:ph type="title"/>
          </p:nvPr>
        </p:nvSpPr>
        <p:spPr/>
        <p:txBody>
          <a:bodyPr/>
          <a:lstStyle/>
          <a:p>
            <a:r>
              <a:rPr lang="en-US" dirty="0"/>
              <a:t>MIXED DISLOCATION</a:t>
            </a:r>
          </a:p>
        </p:txBody>
      </p:sp>
      <p:sp>
        <p:nvSpPr>
          <p:cNvPr id="3" name="Content Placeholder 2">
            <a:extLst>
              <a:ext uri="{FF2B5EF4-FFF2-40B4-BE49-F238E27FC236}">
                <a16:creationId xmlns:a16="http://schemas.microsoft.com/office/drawing/2014/main" id="{BC441CE5-D34D-46B4-A39A-D6EE0CD28C8C}"/>
              </a:ext>
            </a:extLst>
          </p:cNvPr>
          <p:cNvSpPr>
            <a:spLocks noGrp="1"/>
          </p:cNvSpPr>
          <p:nvPr>
            <p:ph idx="1"/>
          </p:nvPr>
        </p:nvSpPr>
        <p:spPr/>
        <p:txBody>
          <a:bodyPr>
            <a:normAutofit/>
          </a:bodyPr>
          <a:lstStyle/>
          <a:p>
            <a:r>
              <a:rPr lang="en-US" dirty="0"/>
              <a:t>Most dislocations found in crystalline materials are probably neither pure edge nor pure screw, but exhibit components of both types; these are termed </a:t>
            </a:r>
            <a:r>
              <a:rPr lang="en-US" b="1" dirty="0"/>
              <a:t>mixed dislocations.</a:t>
            </a:r>
          </a:p>
          <a:p>
            <a:r>
              <a:rPr lang="en-US" dirty="0"/>
              <a:t>All three dislocation types are represented schematically in Figure 4.5; the lattice distortion that is produced away from the two faces is mixed, having varying degrees of screw and edge character.</a:t>
            </a:r>
          </a:p>
          <a:p>
            <a:pPr marL="0" indent="0">
              <a:buNone/>
            </a:pPr>
            <a:r>
              <a:rPr lang="en-US" i="1" dirty="0">
                <a:latin typeface="+mj-lt"/>
              </a:rPr>
              <a:t>The magnitude and direction of the lattice distortion associated with a dislocation is expressed in terms of a </a:t>
            </a:r>
            <a:r>
              <a:rPr lang="en-US" b="1" i="1" dirty="0">
                <a:latin typeface="+mj-lt"/>
              </a:rPr>
              <a:t>Burgers vector, </a:t>
            </a:r>
            <a:r>
              <a:rPr lang="en-US" i="1" dirty="0">
                <a:latin typeface="+mj-lt"/>
              </a:rPr>
              <a:t>denoted by a </a:t>
            </a:r>
            <a:r>
              <a:rPr lang="en-US" sz="4000" b="1" i="1" dirty="0">
                <a:latin typeface="+mj-lt"/>
              </a:rPr>
              <a:t>b</a:t>
            </a:r>
            <a:r>
              <a:rPr lang="en-US" b="1" i="1" dirty="0">
                <a:latin typeface="+mj-lt"/>
              </a:rPr>
              <a:t>. </a:t>
            </a:r>
            <a:r>
              <a:rPr lang="en-US" i="1" dirty="0">
                <a:latin typeface="+mj-lt"/>
              </a:rPr>
              <a:t>Burgers vectors are indicated in Figures 4.3 and 4.4 for edge and screw dislocations, respectively.</a:t>
            </a:r>
          </a:p>
        </p:txBody>
      </p:sp>
      <p:sp>
        <p:nvSpPr>
          <p:cNvPr id="4" name="Date Placeholder 3">
            <a:extLst>
              <a:ext uri="{FF2B5EF4-FFF2-40B4-BE49-F238E27FC236}">
                <a16:creationId xmlns:a16="http://schemas.microsoft.com/office/drawing/2014/main" id="{E327C092-130B-46C5-A77A-46198C5A0E9A}"/>
              </a:ext>
            </a:extLst>
          </p:cNvPr>
          <p:cNvSpPr>
            <a:spLocks noGrp="1"/>
          </p:cNvSpPr>
          <p:nvPr>
            <p:ph type="dt" sz="half" idx="10"/>
          </p:nvPr>
        </p:nvSpPr>
        <p:spPr/>
        <p:txBody>
          <a:bodyPr/>
          <a:lstStyle/>
          <a:p>
            <a:fld id="{9CFDAEAC-8049-413F-AC62-7593C01E7B00}" type="datetime4">
              <a:rPr lang="en-US" smtClean="0"/>
              <a:t>July 24, 2020</a:t>
            </a:fld>
            <a:endParaRPr lang="en-US"/>
          </a:p>
        </p:txBody>
      </p:sp>
      <p:sp>
        <p:nvSpPr>
          <p:cNvPr id="5" name="Footer Placeholder 4">
            <a:extLst>
              <a:ext uri="{FF2B5EF4-FFF2-40B4-BE49-F238E27FC236}">
                <a16:creationId xmlns:a16="http://schemas.microsoft.com/office/drawing/2014/main" id="{7D4F380B-3687-47A0-8717-906F8A8A68F9}"/>
              </a:ext>
            </a:extLst>
          </p:cNvPr>
          <p:cNvSpPr>
            <a:spLocks noGrp="1"/>
          </p:cNvSpPr>
          <p:nvPr>
            <p:ph type="ftr" sz="quarter" idx="11"/>
          </p:nvPr>
        </p:nvSpPr>
        <p:spPr/>
        <p:txBody>
          <a:bodyPr/>
          <a:lstStyle/>
          <a:p>
            <a:r>
              <a:rPr lang="en-US"/>
              <a:t>VIVEK CHAUDHARY</a:t>
            </a:r>
          </a:p>
        </p:txBody>
      </p:sp>
      <p:sp>
        <p:nvSpPr>
          <p:cNvPr id="6" name="Slide Number Placeholder 5">
            <a:extLst>
              <a:ext uri="{FF2B5EF4-FFF2-40B4-BE49-F238E27FC236}">
                <a16:creationId xmlns:a16="http://schemas.microsoft.com/office/drawing/2014/main" id="{147A02B9-55B3-47BE-A5D1-F58798CD211C}"/>
              </a:ext>
            </a:extLst>
          </p:cNvPr>
          <p:cNvSpPr>
            <a:spLocks noGrp="1"/>
          </p:cNvSpPr>
          <p:nvPr>
            <p:ph type="sldNum" sz="quarter" idx="12"/>
          </p:nvPr>
        </p:nvSpPr>
        <p:spPr/>
        <p:txBody>
          <a:bodyPr/>
          <a:lstStyle/>
          <a:p>
            <a:fld id="{3FDA8C67-D14A-4D77-A6CF-4B08F5823F64}" type="slidenum">
              <a:rPr lang="en-US" smtClean="0"/>
              <a:t>54</a:t>
            </a:fld>
            <a:endParaRPr lang="en-US"/>
          </a:p>
        </p:txBody>
      </p:sp>
    </p:spTree>
    <p:extLst>
      <p:ext uri="{BB962C8B-B14F-4D97-AF65-F5344CB8AC3E}">
        <p14:creationId xmlns:p14="http://schemas.microsoft.com/office/powerpoint/2010/main" val="35536942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33" name="Rectangle 3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68E72E-CEFE-439B-98EB-174D150B8B8B}"/>
              </a:ext>
            </a:extLst>
          </p:cNvPr>
          <p:cNvSpPr>
            <a:spLocks noGrp="1"/>
          </p:cNvSpPr>
          <p:nvPr>
            <p:ph type="title"/>
          </p:nvPr>
        </p:nvSpPr>
        <p:spPr>
          <a:xfrm>
            <a:off x="1043631" y="809898"/>
            <a:ext cx="9942716" cy="1554480"/>
          </a:xfrm>
        </p:spPr>
        <p:txBody>
          <a:bodyPr vert="horz" lIns="91440" tIns="45720" rIns="91440" bIns="45720" rtlCol="0" anchor="ctr">
            <a:normAutofit/>
          </a:bodyPr>
          <a:lstStyle/>
          <a:p>
            <a:r>
              <a:rPr lang="en-US" sz="4800" b="1" kern="1200">
                <a:solidFill>
                  <a:schemeClr val="tx1"/>
                </a:solidFill>
                <a:latin typeface="+mj-lt"/>
                <a:ea typeface="+mj-ea"/>
                <a:cs typeface="+mj-cs"/>
              </a:rPr>
              <a:t>INTERFACIAL DEFECTS</a:t>
            </a:r>
            <a:endParaRPr lang="en-US" sz="4800" kern="1200">
              <a:solidFill>
                <a:schemeClr val="tx1"/>
              </a:solidFill>
              <a:latin typeface="+mj-lt"/>
              <a:ea typeface="+mj-ea"/>
              <a:cs typeface="+mj-cs"/>
            </a:endParaRPr>
          </a:p>
        </p:txBody>
      </p:sp>
      <p:sp>
        <p:nvSpPr>
          <p:cNvPr id="7" name="Rectangle 6">
            <a:extLst>
              <a:ext uri="{FF2B5EF4-FFF2-40B4-BE49-F238E27FC236}">
                <a16:creationId xmlns:a16="http://schemas.microsoft.com/office/drawing/2014/main" id="{85B02418-07A7-40B3-83E5-2CBF4617EC31}"/>
              </a:ext>
            </a:extLst>
          </p:cNvPr>
          <p:cNvSpPr/>
          <p:nvPr/>
        </p:nvSpPr>
        <p:spPr>
          <a:xfrm>
            <a:off x="1045028" y="3017522"/>
            <a:ext cx="9941319" cy="3124658"/>
          </a:xfrm>
          <a:prstGeom prst="rect">
            <a:avLst/>
          </a:prstGeom>
        </p:spPr>
        <p:txBody>
          <a:bodyPr vert="horz" lIns="91440" tIns="45720" rIns="91440" bIns="45720" rtlCol="0" anchor="ctr">
            <a:normAutofit/>
          </a:bodyPr>
          <a:lstStyle/>
          <a:p>
            <a:pPr indent="-228600" algn="just">
              <a:lnSpc>
                <a:spcPct val="90000"/>
              </a:lnSpc>
              <a:spcAft>
                <a:spcPts val="600"/>
              </a:spcAft>
              <a:buFont typeface="Arial" panose="020B0604020202020204" pitchFamily="34" charset="0"/>
              <a:buChar char="•"/>
            </a:pPr>
            <a:r>
              <a:rPr lang="en-US" sz="2400" dirty="0"/>
              <a:t>Interfacial defects are boundaries that have two dimensions and normally separate regions of the materials that have different crystal structures and/or crystallographic orientations. These imperfections include external surfaces, grain boundaries, phase boundaries, twin boundaries, and stacking faults.</a:t>
            </a:r>
          </a:p>
        </p:txBody>
      </p:sp>
      <p:cxnSp>
        <p:nvCxnSpPr>
          <p:cNvPr id="39" name="Straight Connector 38">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88B75E25-C186-40A0-BEEC-ACC2E62790F1}"/>
              </a:ext>
            </a:extLst>
          </p:cNvPr>
          <p:cNvSpPr>
            <a:spLocks noGrp="1"/>
          </p:cNvSpPr>
          <p:nvPr>
            <p:ph type="dt" sz="half" idx="10"/>
          </p:nvPr>
        </p:nvSpPr>
        <p:spPr>
          <a:xfrm>
            <a:off x="838200" y="6492240"/>
            <a:ext cx="2743200" cy="365125"/>
          </a:xfrm>
        </p:spPr>
        <p:txBody>
          <a:bodyPr vert="horz" lIns="91440" tIns="45720" rIns="91440" bIns="45720" rtlCol="0" anchor="ctr">
            <a:normAutofit/>
          </a:bodyPr>
          <a:lstStyle/>
          <a:p>
            <a:pPr>
              <a:spcAft>
                <a:spcPts val="600"/>
              </a:spcAft>
              <a:defRPr/>
            </a:pPr>
            <a:fld id="{60A10722-8EB6-4C95-ABC2-208CF53EBF71}" type="datetime4">
              <a:rPr lang="en-US"/>
              <a:pPr>
                <a:spcAft>
                  <a:spcPts val="600"/>
                </a:spcAft>
                <a:defRPr/>
              </a:pPr>
              <a:t>July 24, 2020</a:t>
            </a:fld>
            <a:endParaRPr lang="en-US"/>
          </a:p>
        </p:txBody>
      </p:sp>
      <p:sp>
        <p:nvSpPr>
          <p:cNvPr id="5" name="Footer Placeholder 4">
            <a:extLst>
              <a:ext uri="{FF2B5EF4-FFF2-40B4-BE49-F238E27FC236}">
                <a16:creationId xmlns:a16="http://schemas.microsoft.com/office/drawing/2014/main" id="{EDAE468C-953C-497F-BB4E-6669B389B084}"/>
              </a:ext>
            </a:extLst>
          </p:cNvPr>
          <p:cNvSpPr>
            <a:spLocks noGrp="1"/>
          </p:cNvSpPr>
          <p:nvPr>
            <p:ph type="ftr" sz="quarter" idx="11"/>
          </p:nvPr>
        </p:nvSpPr>
        <p:spPr>
          <a:xfrm>
            <a:off x="4038600" y="6492240"/>
            <a:ext cx="4114800" cy="365125"/>
          </a:xfrm>
        </p:spPr>
        <p:txBody>
          <a:bodyPr vert="horz" lIns="91440" tIns="45720" rIns="91440" bIns="45720" rtlCol="0" anchor="ctr">
            <a:normAutofit/>
          </a:bodyPr>
          <a:lstStyle/>
          <a:p>
            <a:pPr>
              <a:spcAft>
                <a:spcPts val="600"/>
              </a:spcAft>
              <a:defRPr/>
            </a:pPr>
            <a:r>
              <a:rPr lang="en-US" kern="1200">
                <a:solidFill>
                  <a:schemeClr val="tx1">
                    <a:tint val="75000"/>
                  </a:schemeClr>
                </a:solidFill>
                <a:latin typeface="+mn-lt"/>
                <a:ea typeface="+mn-ea"/>
                <a:cs typeface="+mn-cs"/>
              </a:rPr>
              <a:t>VIVEK CHAUDHARY</a:t>
            </a:r>
          </a:p>
        </p:txBody>
      </p:sp>
      <p:sp>
        <p:nvSpPr>
          <p:cNvPr id="6" name="Slide Number Placeholder 5">
            <a:extLst>
              <a:ext uri="{FF2B5EF4-FFF2-40B4-BE49-F238E27FC236}">
                <a16:creationId xmlns:a16="http://schemas.microsoft.com/office/drawing/2014/main" id="{835FAFFC-7216-44DF-AE5C-70A070C7B232}"/>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3FDA8C67-D14A-4D77-A6CF-4B08F5823F64}" type="slidenum">
              <a:rPr lang="en-US"/>
              <a:pPr>
                <a:spcAft>
                  <a:spcPts val="600"/>
                </a:spcAft>
                <a:defRPr/>
              </a:pPr>
              <a:t>55</a:t>
            </a:fld>
            <a:endParaRPr lang="en-US"/>
          </a:p>
        </p:txBody>
      </p:sp>
    </p:spTree>
    <p:extLst>
      <p:ext uri="{BB962C8B-B14F-4D97-AF65-F5344CB8AC3E}">
        <p14:creationId xmlns:p14="http://schemas.microsoft.com/office/powerpoint/2010/main" val="2729926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BB14772-ADF0-4775-A5F2-F2F977627460}"/>
              </a:ext>
            </a:extLst>
          </p:cNvPr>
          <p:cNvSpPr>
            <a:spLocks noGrp="1"/>
          </p:cNvSpPr>
          <p:nvPr>
            <p:ph type="title"/>
          </p:nvPr>
        </p:nvSpPr>
        <p:spPr>
          <a:xfrm>
            <a:off x="1179226" y="826680"/>
            <a:ext cx="9833548" cy="1325563"/>
          </a:xfrm>
        </p:spPr>
        <p:txBody>
          <a:bodyPr>
            <a:normAutofit/>
          </a:bodyPr>
          <a:lstStyle/>
          <a:p>
            <a:pPr algn="ctr"/>
            <a:r>
              <a:rPr lang="en-US" sz="4000" b="1">
                <a:solidFill>
                  <a:srgbClr val="FFFFFF"/>
                </a:solidFill>
              </a:rPr>
              <a:t>External Surfaces</a:t>
            </a:r>
            <a:endParaRPr lang="en-US" sz="4000">
              <a:solidFill>
                <a:srgbClr val="FFFFFF"/>
              </a:solidFill>
            </a:endParaRPr>
          </a:p>
        </p:txBody>
      </p:sp>
      <p:sp>
        <p:nvSpPr>
          <p:cNvPr id="3" name="Content Placeholder 2">
            <a:extLst>
              <a:ext uri="{FF2B5EF4-FFF2-40B4-BE49-F238E27FC236}">
                <a16:creationId xmlns:a16="http://schemas.microsoft.com/office/drawing/2014/main" id="{72F8EAFB-0B3F-4829-A498-030178404136}"/>
              </a:ext>
            </a:extLst>
          </p:cNvPr>
          <p:cNvSpPr>
            <a:spLocks noGrp="1"/>
          </p:cNvSpPr>
          <p:nvPr>
            <p:ph idx="1"/>
          </p:nvPr>
        </p:nvSpPr>
        <p:spPr>
          <a:xfrm>
            <a:off x="1179226" y="3092970"/>
            <a:ext cx="9833548" cy="2693976"/>
          </a:xfrm>
        </p:spPr>
        <p:txBody>
          <a:bodyPr>
            <a:normAutofit/>
          </a:bodyPr>
          <a:lstStyle/>
          <a:p>
            <a:r>
              <a:rPr lang="en-US" sz="2000" dirty="0">
                <a:solidFill>
                  <a:srgbClr val="000000"/>
                </a:solidFill>
              </a:rPr>
              <a:t>One of the most obvious boundaries is the external surface, along which the crystal structure terminates.</a:t>
            </a:r>
          </a:p>
          <a:p>
            <a:r>
              <a:rPr lang="en-US" sz="2000" dirty="0">
                <a:solidFill>
                  <a:srgbClr val="000000"/>
                </a:solidFill>
              </a:rPr>
              <a:t>Surface atoms are not bonded to the maximum number of nearest neighbors, and are therefore in a higher energy state than the atoms at interior positions.</a:t>
            </a:r>
          </a:p>
          <a:p>
            <a:r>
              <a:rPr lang="en-US" sz="2000" dirty="0">
                <a:solidFill>
                  <a:srgbClr val="000000"/>
                </a:solidFill>
              </a:rPr>
              <a:t>To reduce this energy, materials tend to minimize, if at all possible, the total surface area. For example, liquids assume a shape having a minimum area—the droplets become spherical.</a:t>
            </a:r>
          </a:p>
        </p:txBody>
      </p:sp>
      <p:sp>
        <p:nvSpPr>
          <p:cNvPr id="5" name="Footer Placeholder 4">
            <a:extLst>
              <a:ext uri="{FF2B5EF4-FFF2-40B4-BE49-F238E27FC236}">
                <a16:creationId xmlns:a16="http://schemas.microsoft.com/office/drawing/2014/main" id="{766C018F-46B3-4C8A-84BD-7A351BA7E6F0}"/>
              </a:ext>
            </a:extLst>
          </p:cNvPr>
          <p:cNvSpPr>
            <a:spLocks noGrp="1"/>
          </p:cNvSpPr>
          <p:nvPr>
            <p:ph type="ftr" sz="quarter" idx="11"/>
          </p:nvPr>
        </p:nvSpPr>
        <p:spPr>
          <a:xfrm>
            <a:off x="805661" y="6223702"/>
            <a:ext cx="6584750" cy="314067"/>
          </a:xfrm>
        </p:spPr>
        <p:txBody>
          <a:bodyPr>
            <a:normAutofit/>
          </a:bodyPr>
          <a:lstStyle/>
          <a:p>
            <a:pPr algn="l">
              <a:spcAft>
                <a:spcPts val="600"/>
              </a:spcAft>
            </a:pPr>
            <a:r>
              <a:rPr lang="en-US" sz="1000">
                <a:solidFill>
                  <a:srgbClr val="898989"/>
                </a:solidFill>
              </a:rPr>
              <a:t>VIVEK CHAUDHARY</a:t>
            </a:r>
          </a:p>
        </p:txBody>
      </p:sp>
      <p:sp>
        <p:nvSpPr>
          <p:cNvPr id="4" name="Date Placeholder 3">
            <a:extLst>
              <a:ext uri="{FF2B5EF4-FFF2-40B4-BE49-F238E27FC236}">
                <a16:creationId xmlns:a16="http://schemas.microsoft.com/office/drawing/2014/main" id="{653766D4-57BC-469C-86DE-97803174F301}"/>
              </a:ext>
            </a:extLst>
          </p:cNvPr>
          <p:cNvSpPr>
            <a:spLocks noGrp="1"/>
          </p:cNvSpPr>
          <p:nvPr>
            <p:ph type="dt" sz="half" idx="10"/>
          </p:nvPr>
        </p:nvSpPr>
        <p:spPr>
          <a:xfrm>
            <a:off x="7554138" y="6223702"/>
            <a:ext cx="3108065" cy="314067"/>
          </a:xfrm>
        </p:spPr>
        <p:txBody>
          <a:bodyPr>
            <a:normAutofit/>
          </a:bodyPr>
          <a:lstStyle/>
          <a:p>
            <a:pPr algn="r">
              <a:spcAft>
                <a:spcPts val="600"/>
              </a:spcAft>
            </a:pPr>
            <a:fld id="{60A10722-8EB6-4C95-ABC2-208CF53EBF71}" type="datetime4">
              <a:rPr lang="en-US" sz="1000">
                <a:solidFill>
                  <a:srgbClr val="898989"/>
                </a:solidFill>
              </a:rPr>
              <a:pPr algn="r">
                <a:spcAft>
                  <a:spcPts val="600"/>
                </a:spcAft>
              </a:pPr>
              <a:t>July 24, 2020</a:t>
            </a:fld>
            <a:endParaRPr lang="en-US" sz="1000">
              <a:solidFill>
                <a:srgbClr val="898989"/>
              </a:solidFill>
            </a:endParaRPr>
          </a:p>
        </p:txBody>
      </p:sp>
      <p:sp>
        <p:nvSpPr>
          <p:cNvPr id="6" name="Slide Number Placeholder 5">
            <a:extLst>
              <a:ext uri="{FF2B5EF4-FFF2-40B4-BE49-F238E27FC236}">
                <a16:creationId xmlns:a16="http://schemas.microsoft.com/office/drawing/2014/main" id="{C11D53F3-D68C-4DC3-9761-D9C7A2B303A9}"/>
              </a:ext>
            </a:extLst>
          </p:cNvPr>
          <p:cNvSpPr>
            <a:spLocks noGrp="1"/>
          </p:cNvSpPr>
          <p:nvPr>
            <p:ph type="sldNum" sz="quarter" idx="12"/>
          </p:nvPr>
        </p:nvSpPr>
        <p:spPr>
          <a:xfrm>
            <a:off x="10825930" y="6223702"/>
            <a:ext cx="570728" cy="314067"/>
          </a:xfrm>
        </p:spPr>
        <p:txBody>
          <a:bodyPr>
            <a:normAutofit/>
          </a:bodyPr>
          <a:lstStyle/>
          <a:p>
            <a:pPr>
              <a:spcAft>
                <a:spcPts val="600"/>
              </a:spcAft>
            </a:pPr>
            <a:fld id="{3FDA8C67-D14A-4D77-A6CF-4B08F5823F64}" type="slidenum">
              <a:rPr lang="en-US" sz="1000">
                <a:solidFill>
                  <a:srgbClr val="898989"/>
                </a:solidFill>
              </a:rPr>
              <a:pPr>
                <a:spcAft>
                  <a:spcPts val="600"/>
                </a:spcAft>
              </a:pPr>
              <a:t>56</a:t>
            </a:fld>
            <a:endParaRPr lang="en-US" sz="1000">
              <a:solidFill>
                <a:srgbClr val="898989"/>
              </a:solidFill>
            </a:endParaRPr>
          </a:p>
        </p:txBody>
      </p:sp>
    </p:spTree>
    <p:extLst>
      <p:ext uri="{BB962C8B-B14F-4D97-AF65-F5344CB8AC3E}">
        <p14:creationId xmlns:p14="http://schemas.microsoft.com/office/powerpoint/2010/main" val="7819728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6132490-B5E4-4592-9B8F-A99A497D4EAA}"/>
              </a:ext>
            </a:extLst>
          </p:cNvPr>
          <p:cNvSpPr>
            <a:spLocks noGrp="1"/>
          </p:cNvSpPr>
          <p:nvPr>
            <p:ph type="title"/>
          </p:nvPr>
        </p:nvSpPr>
        <p:spPr>
          <a:xfrm>
            <a:off x="643467" y="321734"/>
            <a:ext cx="10905066" cy="1135737"/>
          </a:xfrm>
        </p:spPr>
        <p:txBody>
          <a:bodyPr>
            <a:normAutofit/>
          </a:bodyPr>
          <a:lstStyle/>
          <a:p>
            <a:r>
              <a:rPr lang="en-US" sz="3600" b="1"/>
              <a:t>Grain Boundaries</a:t>
            </a:r>
            <a:endParaRPr lang="en-US" sz="3600"/>
          </a:p>
        </p:txBody>
      </p:sp>
      <p:sp>
        <p:nvSpPr>
          <p:cNvPr id="3" name="Content Placeholder 2">
            <a:extLst>
              <a:ext uri="{FF2B5EF4-FFF2-40B4-BE49-F238E27FC236}">
                <a16:creationId xmlns:a16="http://schemas.microsoft.com/office/drawing/2014/main" id="{C5A6F584-E89C-4BC9-A90B-26C13CC24C85}"/>
              </a:ext>
            </a:extLst>
          </p:cNvPr>
          <p:cNvSpPr>
            <a:spLocks noGrp="1"/>
          </p:cNvSpPr>
          <p:nvPr>
            <p:ph idx="1"/>
          </p:nvPr>
        </p:nvSpPr>
        <p:spPr>
          <a:xfrm>
            <a:off x="643467" y="1782981"/>
            <a:ext cx="10905066" cy="4393982"/>
          </a:xfrm>
        </p:spPr>
        <p:txBody>
          <a:bodyPr>
            <a:normAutofit/>
          </a:bodyPr>
          <a:lstStyle/>
          <a:p>
            <a:r>
              <a:rPr lang="en-US" sz="1900"/>
              <a:t>Another interfacial defect, the grain boundary is the boundary </a:t>
            </a:r>
            <a:r>
              <a:rPr lang="en-US" sz="1900" i="1"/>
              <a:t>separating</a:t>
            </a:r>
            <a:r>
              <a:rPr lang="en-US" sz="1900"/>
              <a:t> two small grains or crystals having </a:t>
            </a:r>
            <a:r>
              <a:rPr lang="en-US" sz="1900" i="1"/>
              <a:t>different</a:t>
            </a:r>
            <a:r>
              <a:rPr lang="en-US" sz="1900"/>
              <a:t> </a:t>
            </a:r>
            <a:r>
              <a:rPr lang="en-US" sz="1900" i="1"/>
              <a:t>crystallographic orientations </a:t>
            </a:r>
            <a:r>
              <a:rPr lang="en-US" sz="1900"/>
              <a:t>in polycrystalline materials.</a:t>
            </a:r>
          </a:p>
          <a:p>
            <a:r>
              <a:rPr lang="en-US" sz="1900"/>
              <a:t>When this orientation mismatch is slight, on the order of a few degrees, then the term </a:t>
            </a:r>
            <a:r>
              <a:rPr lang="en-US" sz="1900" i="1"/>
              <a:t>small- (or low-) angle grain boundary </a:t>
            </a:r>
            <a:r>
              <a:rPr lang="en-US" sz="1900"/>
              <a:t>is used. (figure 4.7 in next slide)</a:t>
            </a:r>
          </a:p>
          <a:p>
            <a:r>
              <a:rPr lang="en-US" sz="1900"/>
              <a:t>One simple small-angle grain boundary is formed when edge dislocations are aligned in the manner of Figure 4.8(in next slide). This type is called a </a:t>
            </a:r>
            <a:r>
              <a:rPr lang="en-US" sz="1900" i="1"/>
              <a:t>tilt boundary; </a:t>
            </a:r>
            <a:r>
              <a:rPr lang="en-US" sz="1900"/>
              <a:t>the angle of misorientation, </a:t>
            </a:r>
            <a:r>
              <a:rPr lang="en-US" sz="1900" i="1"/>
              <a:t> </a:t>
            </a:r>
            <a:r>
              <a:rPr lang="en-US" sz="1900"/>
              <a:t>is also indicated in the figure.</a:t>
            </a:r>
          </a:p>
          <a:p>
            <a:r>
              <a:rPr lang="en-US" sz="1900"/>
              <a:t>There is an interfacial or grain boundary energy like the surface energy.</a:t>
            </a:r>
          </a:p>
          <a:p>
            <a:r>
              <a:rPr lang="en-US" sz="1900"/>
              <a:t>The magnitude of this energy is a function of the degree of misorientation, being larger for high-angle boundaries.</a:t>
            </a:r>
          </a:p>
          <a:p>
            <a:r>
              <a:rPr lang="en-US" sz="1900"/>
              <a:t>Grain boundaries are more chemically reactive than the grains themselves as a consequence of this boundary energy.</a:t>
            </a:r>
          </a:p>
          <a:p>
            <a:r>
              <a:rPr lang="en-US" sz="1900"/>
              <a:t>Impurity atoms often preferentially segregate along these boundaries because of their higher energy state</a:t>
            </a:r>
          </a:p>
        </p:txBody>
      </p:sp>
      <p:sp>
        <p:nvSpPr>
          <p:cNvPr id="13"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C88B45BA-2562-4412-8261-410F414ABEB5}"/>
              </a:ext>
            </a:extLst>
          </p:cNvPr>
          <p:cNvSpPr>
            <a:spLocks noGrp="1"/>
          </p:cNvSpPr>
          <p:nvPr>
            <p:ph type="dt" sz="half" idx="10"/>
          </p:nvPr>
        </p:nvSpPr>
        <p:spPr>
          <a:xfrm>
            <a:off x="643467" y="6356350"/>
            <a:ext cx="2743200" cy="365125"/>
          </a:xfrm>
        </p:spPr>
        <p:txBody>
          <a:bodyPr>
            <a:normAutofit/>
          </a:bodyPr>
          <a:lstStyle/>
          <a:p>
            <a:pPr>
              <a:spcAft>
                <a:spcPts val="600"/>
              </a:spcAft>
            </a:pPr>
            <a:fld id="{60A10722-8EB6-4C95-ABC2-208CF53EBF71}" type="datetime4">
              <a:rPr lang="en-US" smtClean="0"/>
              <a:pPr>
                <a:spcAft>
                  <a:spcPts val="600"/>
                </a:spcAft>
              </a:pPr>
              <a:t>July 24, 2020</a:t>
            </a:fld>
            <a:endParaRPr lang="en-US"/>
          </a:p>
        </p:txBody>
      </p:sp>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ooter Placeholder 4">
            <a:extLst>
              <a:ext uri="{FF2B5EF4-FFF2-40B4-BE49-F238E27FC236}">
                <a16:creationId xmlns:a16="http://schemas.microsoft.com/office/drawing/2014/main" id="{E53852AF-36C4-4998-B092-53F52FA9A8E3}"/>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dirty="0"/>
              <a:t>VIVEK CHAUDHARY</a:t>
            </a:r>
            <a:endParaRPr lang="en-US"/>
          </a:p>
        </p:txBody>
      </p:sp>
      <p:sp>
        <p:nvSpPr>
          <p:cNvPr id="6" name="Slide Number Placeholder 5">
            <a:extLst>
              <a:ext uri="{FF2B5EF4-FFF2-40B4-BE49-F238E27FC236}">
                <a16:creationId xmlns:a16="http://schemas.microsoft.com/office/drawing/2014/main" id="{2F9BEFF9-ADAF-46EC-9CE8-6644D40AD13B}"/>
              </a:ext>
            </a:extLst>
          </p:cNvPr>
          <p:cNvSpPr>
            <a:spLocks noGrp="1"/>
          </p:cNvSpPr>
          <p:nvPr>
            <p:ph type="sldNum" sz="quarter" idx="12"/>
          </p:nvPr>
        </p:nvSpPr>
        <p:spPr>
          <a:xfrm>
            <a:off x="8805333" y="6356350"/>
            <a:ext cx="2743200" cy="365125"/>
          </a:xfrm>
        </p:spPr>
        <p:txBody>
          <a:bodyPr>
            <a:normAutofit/>
          </a:bodyPr>
          <a:lstStyle/>
          <a:p>
            <a:pPr>
              <a:spcAft>
                <a:spcPts val="600"/>
              </a:spcAft>
            </a:pPr>
            <a:fld id="{3FDA8C67-D14A-4D77-A6CF-4B08F5823F64}" type="slidenum">
              <a:rPr lang="en-US" smtClean="0"/>
              <a:pPr>
                <a:spcAft>
                  <a:spcPts val="600"/>
                </a:spcAft>
              </a:pPr>
              <a:t>57</a:t>
            </a:fld>
            <a:endParaRPr lang="en-US"/>
          </a:p>
        </p:txBody>
      </p:sp>
    </p:spTree>
    <p:extLst>
      <p:ext uri="{BB962C8B-B14F-4D97-AF65-F5344CB8AC3E}">
        <p14:creationId xmlns:p14="http://schemas.microsoft.com/office/powerpoint/2010/main" val="32113444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Date Placeholder 3">
            <a:extLst>
              <a:ext uri="{FF2B5EF4-FFF2-40B4-BE49-F238E27FC236}">
                <a16:creationId xmlns:a16="http://schemas.microsoft.com/office/drawing/2014/main" id="{DE62D421-A93A-49D5-84B1-07B34FA3BFDE}"/>
              </a:ext>
            </a:extLst>
          </p:cNvPr>
          <p:cNvSpPr>
            <a:spLocks noGrp="1"/>
          </p:cNvSpPr>
          <p:nvPr>
            <p:ph type="dt" sz="half" idx="10"/>
          </p:nvPr>
        </p:nvSpPr>
        <p:spPr>
          <a:xfrm>
            <a:off x="643467" y="6356350"/>
            <a:ext cx="2743200" cy="365125"/>
          </a:xfrm>
        </p:spPr>
        <p:txBody>
          <a:bodyPr>
            <a:normAutofit/>
          </a:bodyPr>
          <a:lstStyle/>
          <a:p>
            <a:pPr>
              <a:spcAft>
                <a:spcPts val="600"/>
              </a:spcAft>
            </a:pPr>
            <a:fld id="{60A10722-8EB6-4C95-ABC2-208CF53EBF71}" type="datetime4">
              <a:rPr lang="en-US" smtClean="0"/>
              <a:pPr>
                <a:spcAft>
                  <a:spcPts val="600"/>
                </a:spcAft>
              </a:pPr>
              <a:t>July 24, 2020</a:t>
            </a:fld>
            <a:endParaRPr lang="en-US"/>
          </a:p>
        </p:txBody>
      </p:sp>
      <p:sp>
        <p:nvSpPr>
          <p:cNvPr id="5" name="Footer Placeholder 4">
            <a:extLst>
              <a:ext uri="{FF2B5EF4-FFF2-40B4-BE49-F238E27FC236}">
                <a16:creationId xmlns:a16="http://schemas.microsoft.com/office/drawing/2014/main" id="{6F51104A-0059-4490-BE46-D84D5331160E}"/>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VIVEK CHAUDHARY</a:t>
            </a:r>
          </a:p>
        </p:txBody>
      </p:sp>
      <p:sp>
        <p:nvSpPr>
          <p:cNvPr id="6" name="Slide Number Placeholder 5">
            <a:extLst>
              <a:ext uri="{FF2B5EF4-FFF2-40B4-BE49-F238E27FC236}">
                <a16:creationId xmlns:a16="http://schemas.microsoft.com/office/drawing/2014/main" id="{C01303C5-D2AE-4FAC-9F06-5B59E11682C3}"/>
              </a:ext>
            </a:extLst>
          </p:cNvPr>
          <p:cNvSpPr>
            <a:spLocks noGrp="1"/>
          </p:cNvSpPr>
          <p:nvPr>
            <p:ph type="sldNum" sz="quarter" idx="12"/>
          </p:nvPr>
        </p:nvSpPr>
        <p:spPr>
          <a:xfrm>
            <a:off x="8805333" y="6356350"/>
            <a:ext cx="2743200" cy="365125"/>
          </a:xfrm>
        </p:spPr>
        <p:txBody>
          <a:bodyPr>
            <a:normAutofit/>
          </a:bodyPr>
          <a:lstStyle/>
          <a:p>
            <a:pPr>
              <a:spcAft>
                <a:spcPts val="600"/>
              </a:spcAft>
            </a:pPr>
            <a:fld id="{3FDA8C67-D14A-4D77-A6CF-4B08F5823F64}" type="slidenum">
              <a:rPr lang="en-US" smtClean="0"/>
              <a:pPr>
                <a:spcAft>
                  <a:spcPts val="600"/>
                </a:spcAft>
              </a:pPr>
              <a:t>58</a:t>
            </a:fld>
            <a:endParaRPr lang="en-US"/>
          </a:p>
        </p:txBody>
      </p:sp>
      <p:sp>
        <p:nvSpPr>
          <p:cNvPr id="23" name="Isosceles Triangle 2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31216B3-3136-4BF2-9768-D238617E18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980" y="434824"/>
            <a:ext cx="6184723" cy="5571065"/>
          </a:xfrm>
          <a:prstGeom prst="rect">
            <a:avLst/>
          </a:prstGeom>
          <a:ln>
            <a:noFill/>
          </a:ln>
        </p:spPr>
      </p:pic>
      <p:sp>
        <p:nvSpPr>
          <p:cNvPr id="9" name="TextBox 8">
            <a:extLst>
              <a:ext uri="{FF2B5EF4-FFF2-40B4-BE49-F238E27FC236}">
                <a16:creationId xmlns:a16="http://schemas.microsoft.com/office/drawing/2014/main" id="{5EE4D84E-45A6-4BB8-943D-89B3BFC3AB1D}"/>
              </a:ext>
            </a:extLst>
          </p:cNvPr>
          <p:cNvSpPr txBox="1"/>
          <p:nvPr/>
        </p:nvSpPr>
        <p:spPr>
          <a:xfrm>
            <a:off x="2632568" y="5987018"/>
            <a:ext cx="1167581" cy="369332"/>
          </a:xfrm>
          <a:prstGeom prst="rect">
            <a:avLst/>
          </a:prstGeom>
          <a:noFill/>
        </p:spPr>
        <p:txBody>
          <a:bodyPr wrap="square" rtlCol="0">
            <a:spAutoFit/>
          </a:bodyPr>
          <a:lstStyle/>
          <a:p>
            <a:r>
              <a:rPr lang="en-US" dirty="0"/>
              <a:t>Figure 4.7</a:t>
            </a:r>
          </a:p>
        </p:txBody>
      </p:sp>
      <p:pic>
        <p:nvPicPr>
          <p:cNvPr id="11" name="Picture 10" descr="A picture containing racket, ready, player, standing&#10;&#10;Description automatically generated">
            <a:extLst>
              <a:ext uri="{FF2B5EF4-FFF2-40B4-BE49-F238E27FC236}">
                <a16:creationId xmlns:a16="http://schemas.microsoft.com/office/drawing/2014/main" id="{981150E6-9346-4B70-9AED-B0FE6C206C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6366" y="373878"/>
            <a:ext cx="2723991" cy="5205435"/>
          </a:xfrm>
          <a:prstGeom prst="rect">
            <a:avLst/>
          </a:prstGeom>
        </p:spPr>
      </p:pic>
      <p:sp>
        <p:nvSpPr>
          <p:cNvPr id="12" name="TextBox 11">
            <a:extLst>
              <a:ext uri="{FF2B5EF4-FFF2-40B4-BE49-F238E27FC236}">
                <a16:creationId xmlns:a16="http://schemas.microsoft.com/office/drawing/2014/main" id="{E592E9D9-A03A-4D31-A75C-173C892BFD9E}"/>
              </a:ext>
            </a:extLst>
          </p:cNvPr>
          <p:cNvSpPr txBox="1"/>
          <p:nvPr/>
        </p:nvSpPr>
        <p:spPr>
          <a:xfrm>
            <a:off x="8708172" y="5987018"/>
            <a:ext cx="1167618" cy="369332"/>
          </a:xfrm>
          <a:prstGeom prst="rect">
            <a:avLst/>
          </a:prstGeom>
          <a:noFill/>
        </p:spPr>
        <p:txBody>
          <a:bodyPr wrap="square" rtlCol="0">
            <a:spAutoFit/>
          </a:bodyPr>
          <a:lstStyle/>
          <a:p>
            <a:r>
              <a:rPr lang="en-US" dirty="0"/>
              <a:t>Figure 4.8</a:t>
            </a:r>
          </a:p>
        </p:txBody>
      </p:sp>
    </p:spTree>
    <p:extLst>
      <p:ext uri="{BB962C8B-B14F-4D97-AF65-F5344CB8AC3E}">
        <p14:creationId xmlns:p14="http://schemas.microsoft.com/office/powerpoint/2010/main" val="4971648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B97A7F-AAD1-4158-880D-2E6E8D59B474}"/>
              </a:ext>
            </a:extLst>
          </p:cNvPr>
          <p:cNvSpPr>
            <a:spLocks noGrp="1"/>
          </p:cNvSpPr>
          <p:nvPr>
            <p:ph type="title"/>
          </p:nvPr>
        </p:nvSpPr>
        <p:spPr/>
        <p:txBody>
          <a:bodyPr/>
          <a:lstStyle/>
          <a:p>
            <a:r>
              <a:rPr lang="en-US" b="1"/>
              <a:t>Twin Boundaries</a:t>
            </a:r>
            <a:endParaRPr lang="en-US" dirty="0"/>
          </a:p>
        </p:txBody>
      </p:sp>
      <p:sp>
        <p:nvSpPr>
          <p:cNvPr id="6" name="Content Placeholder 5">
            <a:extLst>
              <a:ext uri="{FF2B5EF4-FFF2-40B4-BE49-F238E27FC236}">
                <a16:creationId xmlns:a16="http://schemas.microsoft.com/office/drawing/2014/main" id="{52DD29F2-F568-4571-88B9-7D973FCCF510}"/>
              </a:ext>
            </a:extLst>
          </p:cNvPr>
          <p:cNvSpPr>
            <a:spLocks noGrp="1"/>
          </p:cNvSpPr>
          <p:nvPr>
            <p:ph idx="1"/>
          </p:nvPr>
        </p:nvSpPr>
        <p:spPr>
          <a:xfrm>
            <a:off x="548054" y="1814195"/>
            <a:ext cx="6865620" cy="2366149"/>
          </a:xfrm>
        </p:spPr>
        <p:txBody>
          <a:bodyPr>
            <a:normAutofit/>
          </a:bodyPr>
          <a:lstStyle/>
          <a:p>
            <a:pPr algn="just"/>
            <a:r>
              <a:rPr lang="en-US" sz="2600" dirty="0"/>
              <a:t>A </a:t>
            </a:r>
            <a:r>
              <a:rPr lang="en-US" sz="2600" i="1" dirty="0"/>
              <a:t>twin boundary </a:t>
            </a:r>
            <a:r>
              <a:rPr lang="en-US" sz="2600" dirty="0"/>
              <a:t>is a special type of grain boundary across which there is a specific mirror lattice symmetry; that is, atoms on one side of the boundary are located in </a:t>
            </a:r>
            <a:r>
              <a:rPr lang="en-US" sz="2600" i="1" dirty="0">
                <a:solidFill>
                  <a:schemeClr val="accent4">
                    <a:lumMod val="75000"/>
                  </a:schemeClr>
                </a:solidFill>
              </a:rPr>
              <a:t>mirror-image positions</a:t>
            </a:r>
            <a:r>
              <a:rPr lang="en-US" sz="2600" dirty="0"/>
              <a:t> of the atoms on the other side.</a:t>
            </a:r>
          </a:p>
        </p:txBody>
      </p:sp>
      <p:sp>
        <p:nvSpPr>
          <p:cNvPr id="2" name="Date Placeholder 1">
            <a:extLst>
              <a:ext uri="{FF2B5EF4-FFF2-40B4-BE49-F238E27FC236}">
                <a16:creationId xmlns:a16="http://schemas.microsoft.com/office/drawing/2014/main" id="{98F4C52A-44E2-4668-A5D2-D16AE6DE319E}"/>
              </a:ext>
            </a:extLst>
          </p:cNvPr>
          <p:cNvSpPr>
            <a:spLocks noGrp="1"/>
          </p:cNvSpPr>
          <p:nvPr>
            <p:ph type="dt" sz="half" idx="10"/>
          </p:nvPr>
        </p:nvSpPr>
        <p:spPr/>
        <p:txBody>
          <a:bodyPr/>
          <a:lstStyle/>
          <a:p>
            <a:fld id="{C12EB2B8-5D1B-44A3-845B-DB0C707BB703}" type="datetime4">
              <a:rPr lang="en-US" smtClean="0"/>
              <a:t>July 24, 2020</a:t>
            </a:fld>
            <a:endParaRPr lang="en-US"/>
          </a:p>
        </p:txBody>
      </p:sp>
      <p:sp>
        <p:nvSpPr>
          <p:cNvPr id="3" name="Footer Placeholder 2">
            <a:extLst>
              <a:ext uri="{FF2B5EF4-FFF2-40B4-BE49-F238E27FC236}">
                <a16:creationId xmlns:a16="http://schemas.microsoft.com/office/drawing/2014/main" id="{D3F4FFD4-7F9F-4E59-BF58-397ED0F0F9E2}"/>
              </a:ext>
            </a:extLst>
          </p:cNvPr>
          <p:cNvSpPr>
            <a:spLocks noGrp="1"/>
          </p:cNvSpPr>
          <p:nvPr>
            <p:ph type="ftr" sz="quarter" idx="11"/>
          </p:nvPr>
        </p:nvSpPr>
        <p:spPr/>
        <p:txBody>
          <a:bodyPr/>
          <a:lstStyle/>
          <a:p>
            <a:r>
              <a:rPr lang="en-US"/>
              <a:t>VIVEK CHAUDHARY</a:t>
            </a:r>
          </a:p>
        </p:txBody>
      </p:sp>
      <p:sp>
        <p:nvSpPr>
          <p:cNvPr id="4" name="Slide Number Placeholder 3">
            <a:extLst>
              <a:ext uri="{FF2B5EF4-FFF2-40B4-BE49-F238E27FC236}">
                <a16:creationId xmlns:a16="http://schemas.microsoft.com/office/drawing/2014/main" id="{C4B59344-E8FD-4AAC-A1FE-06F21405F36D}"/>
              </a:ext>
            </a:extLst>
          </p:cNvPr>
          <p:cNvSpPr>
            <a:spLocks noGrp="1"/>
          </p:cNvSpPr>
          <p:nvPr>
            <p:ph type="sldNum" sz="quarter" idx="12"/>
          </p:nvPr>
        </p:nvSpPr>
        <p:spPr/>
        <p:txBody>
          <a:bodyPr/>
          <a:lstStyle/>
          <a:p>
            <a:fld id="{3FDA8C67-D14A-4D77-A6CF-4B08F5823F64}" type="slidenum">
              <a:rPr lang="en-US" smtClean="0"/>
              <a:t>59</a:t>
            </a:fld>
            <a:endParaRPr lang="en-US"/>
          </a:p>
        </p:txBody>
      </p:sp>
      <p:pic>
        <p:nvPicPr>
          <p:cNvPr id="8" name="Picture 7">
            <a:extLst>
              <a:ext uri="{FF2B5EF4-FFF2-40B4-BE49-F238E27FC236}">
                <a16:creationId xmlns:a16="http://schemas.microsoft.com/office/drawing/2014/main" id="{DF769F3F-22C6-4D9B-A4FD-4A8B06F816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3674" y="365125"/>
            <a:ext cx="4753638" cy="3334215"/>
          </a:xfrm>
          <a:prstGeom prst="rect">
            <a:avLst/>
          </a:prstGeom>
        </p:spPr>
      </p:pic>
      <p:sp>
        <p:nvSpPr>
          <p:cNvPr id="9" name="Rectangle 8">
            <a:extLst>
              <a:ext uri="{FF2B5EF4-FFF2-40B4-BE49-F238E27FC236}">
                <a16:creationId xmlns:a16="http://schemas.microsoft.com/office/drawing/2014/main" id="{19E648EC-6A51-4829-B7C7-8F43FC79DE8A}"/>
              </a:ext>
            </a:extLst>
          </p:cNvPr>
          <p:cNvSpPr/>
          <p:nvPr/>
        </p:nvSpPr>
        <p:spPr>
          <a:xfrm>
            <a:off x="317402" y="3699340"/>
            <a:ext cx="10805746" cy="2092881"/>
          </a:xfrm>
          <a:prstGeom prst="rect">
            <a:avLst/>
          </a:prstGeom>
        </p:spPr>
        <p:txBody>
          <a:bodyPr wrap="square">
            <a:spAutoFit/>
          </a:bodyPr>
          <a:lstStyle/>
          <a:p>
            <a:pPr marL="457200" indent="-457200" algn="just">
              <a:buFont typeface="Arial" panose="020B0604020202020204" pitchFamily="34" charset="0"/>
              <a:buChar char="•"/>
            </a:pPr>
            <a:r>
              <a:rPr lang="en-US" sz="2600" dirty="0"/>
              <a:t>Twins result from atomic displacements that are produced from applied mechanical shear forces (mechanical twins), and also during annealing heat treatments following deformation (annealing twins).</a:t>
            </a:r>
          </a:p>
          <a:p>
            <a:pPr marL="457200" indent="-457200" algn="just">
              <a:buFont typeface="Arial" panose="020B0604020202020204" pitchFamily="34" charset="0"/>
              <a:buChar char="•"/>
            </a:pPr>
            <a:r>
              <a:rPr lang="en-US" sz="2600" dirty="0"/>
              <a:t>Annealing twins are typically found in metals that have the FCC crystal structure, whereas mechanical twins are observed in BCC and HCP metals.</a:t>
            </a:r>
          </a:p>
        </p:txBody>
      </p:sp>
    </p:spTree>
    <p:extLst>
      <p:ext uri="{BB962C8B-B14F-4D97-AF65-F5344CB8AC3E}">
        <p14:creationId xmlns:p14="http://schemas.microsoft.com/office/powerpoint/2010/main" val="1002417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E05A5-392D-4CF0-98F2-81526474A9C3}"/>
              </a:ext>
            </a:extLst>
          </p:cNvPr>
          <p:cNvSpPr>
            <a:spLocks noGrp="1"/>
          </p:cNvSpPr>
          <p:nvPr>
            <p:ph type="title"/>
          </p:nvPr>
        </p:nvSpPr>
        <p:spPr/>
        <p:txBody>
          <a:bodyPr/>
          <a:lstStyle/>
          <a:p>
            <a:r>
              <a:rPr lang="en-US" dirty="0"/>
              <a:t>2.Thomson’s atomic model (1897)</a:t>
            </a:r>
          </a:p>
        </p:txBody>
      </p:sp>
      <p:sp>
        <p:nvSpPr>
          <p:cNvPr id="3" name="Content Placeholder 2">
            <a:extLst>
              <a:ext uri="{FF2B5EF4-FFF2-40B4-BE49-F238E27FC236}">
                <a16:creationId xmlns:a16="http://schemas.microsoft.com/office/drawing/2014/main" id="{79215B5F-6C4E-4DB0-927B-6C55BDCA2CDF}"/>
              </a:ext>
            </a:extLst>
          </p:cNvPr>
          <p:cNvSpPr>
            <a:spLocks noGrp="1"/>
          </p:cNvSpPr>
          <p:nvPr>
            <p:ph idx="1"/>
          </p:nvPr>
        </p:nvSpPr>
        <p:spPr>
          <a:xfrm>
            <a:off x="838200" y="1825625"/>
            <a:ext cx="10515600" cy="2141464"/>
          </a:xfrm>
        </p:spPr>
        <p:txBody>
          <a:bodyPr/>
          <a:lstStyle/>
          <a:p>
            <a:r>
              <a:rPr lang="en-US" dirty="0">
                <a:latin typeface="+mj-lt"/>
              </a:rPr>
              <a:t>Atoms were made up of smaller particles.</a:t>
            </a:r>
          </a:p>
          <a:p>
            <a:r>
              <a:rPr lang="en-US" dirty="0">
                <a:latin typeface="+mj-lt"/>
              </a:rPr>
              <a:t>Atoms are made up of negative electrons that float in a </a:t>
            </a:r>
            <a:r>
              <a:rPr lang="en-US" b="1" dirty="0">
                <a:latin typeface="+mj-lt"/>
              </a:rPr>
              <a:t>soup of positive charge</a:t>
            </a:r>
            <a:r>
              <a:rPr lang="en-US" dirty="0">
                <a:latin typeface="+mj-lt"/>
              </a:rPr>
              <a:t>.</a:t>
            </a:r>
          </a:p>
          <a:p>
            <a:r>
              <a:rPr lang="en-US" dirty="0">
                <a:latin typeface="+mj-lt"/>
              </a:rPr>
              <a:t>Also known as </a:t>
            </a:r>
            <a:r>
              <a:rPr lang="en-US" b="1" dirty="0">
                <a:latin typeface="+mj-lt"/>
              </a:rPr>
              <a:t>plum pudding model</a:t>
            </a:r>
            <a:r>
              <a:rPr lang="en-US" dirty="0">
                <a:latin typeface="+mj-lt"/>
              </a:rPr>
              <a:t>.</a:t>
            </a:r>
          </a:p>
        </p:txBody>
      </p:sp>
      <p:sp>
        <p:nvSpPr>
          <p:cNvPr id="4" name="Oval 3">
            <a:extLst>
              <a:ext uri="{FF2B5EF4-FFF2-40B4-BE49-F238E27FC236}">
                <a16:creationId xmlns:a16="http://schemas.microsoft.com/office/drawing/2014/main" id="{B7342C29-85A0-46AA-A80C-942595E96ED5}"/>
              </a:ext>
            </a:extLst>
          </p:cNvPr>
          <p:cNvSpPr/>
          <p:nvPr/>
        </p:nvSpPr>
        <p:spPr>
          <a:xfrm>
            <a:off x="4773637" y="3812344"/>
            <a:ext cx="2644726" cy="256735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Oval 4">
            <a:extLst>
              <a:ext uri="{FF2B5EF4-FFF2-40B4-BE49-F238E27FC236}">
                <a16:creationId xmlns:a16="http://schemas.microsoft.com/office/drawing/2014/main" id="{790D43E7-27A1-4E98-83C6-EBC5E86EEFC2}"/>
              </a:ext>
            </a:extLst>
          </p:cNvPr>
          <p:cNvSpPr/>
          <p:nvPr/>
        </p:nvSpPr>
        <p:spPr>
          <a:xfrm>
            <a:off x="6412526" y="4255473"/>
            <a:ext cx="337624" cy="40796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000" b="1" dirty="0"/>
              <a:t>-</a:t>
            </a:r>
          </a:p>
        </p:txBody>
      </p:sp>
      <p:sp>
        <p:nvSpPr>
          <p:cNvPr id="6" name="Oval 5">
            <a:extLst>
              <a:ext uri="{FF2B5EF4-FFF2-40B4-BE49-F238E27FC236}">
                <a16:creationId xmlns:a16="http://schemas.microsoft.com/office/drawing/2014/main" id="{8A6B4DB1-82D5-45C8-8BF6-78CBBF91E821}"/>
              </a:ext>
            </a:extLst>
          </p:cNvPr>
          <p:cNvSpPr/>
          <p:nvPr/>
        </p:nvSpPr>
        <p:spPr>
          <a:xfrm>
            <a:off x="5273040" y="4227340"/>
            <a:ext cx="337624" cy="40796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000" b="1" dirty="0"/>
              <a:t>-</a:t>
            </a:r>
          </a:p>
        </p:txBody>
      </p:sp>
      <p:sp>
        <p:nvSpPr>
          <p:cNvPr id="7" name="Oval 6">
            <a:extLst>
              <a:ext uri="{FF2B5EF4-FFF2-40B4-BE49-F238E27FC236}">
                <a16:creationId xmlns:a16="http://schemas.microsoft.com/office/drawing/2014/main" id="{7A35B03B-7FE9-414C-A9A5-89A1B53D3818}"/>
              </a:ext>
            </a:extLst>
          </p:cNvPr>
          <p:cNvSpPr/>
          <p:nvPr/>
        </p:nvSpPr>
        <p:spPr>
          <a:xfrm>
            <a:off x="6850966" y="4797077"/>
            <a:ext cx="337624" cy="40796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000" b="1" dirty="0"/>
              <a:t>-</a:t>
            </a:r>
          </a:p>
        </p:txBody>
      </p:sp>
      <p:sp>
        <p:nvSpPr>
          <p:cNvPr id="8" name="Oval 7">
            <a:extLst>
              <a:ext uri="{FF2B5EF4-FFF2-40B4-BE49-F238E27FC236}">
                <a16:creationId xmlns:a16="http://schemas.microsoft.com/office/drawing/2014/main" id="{F9C0AA79-58DB-46B4-BCA4-F90F46BEEC3B}"/>
              </a:ext>
            </a:extLst>
          </p:cNvPr>
          <p:cNvSpPr/>
          <p:nvPr/>
        </p:nvSpPr>
        <p:spPr>
          <a:xfrm>
            <a:off x="5927188" y="4839285"/>
            <a:ext cx="337624" cy="40796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000" b="1" dirty="0"/>
              <a:t>-</a:t>
            </a:r>
          </a:p>
        </p:txBody>
      </p:sp>
      <p:sp>
        <p:nvSpPr>
          <p:cNvPr id="9" name="Oval 8">
            <a:extLst>
              <a:ext uri="{FF2B5EF4-FFF2-40B4-BE49-F238E27FC236}">
                <a16:creationId xmlns:a16="http://schemas.microsoft.com/office/drawing/2014/main" id="{0F3E61E2-F399-45ED-A7CF-4BCAE43BCB29}"/>
              </a:ext>
            </a:extLst>
          </p:cNvPr>
          <p:cNvSpPr/>
          <p:nvPr/>
        </p:nvSpPr>
        <p:spPr>
          <a:xfrm>
            <a:off x="5273040" y="5275381"/>
            <a:ext cx="337624" cy="40796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000" b="1" dirty="0"/>
              <a:t>-</a:t>
            </a:r>
          </a:p>
        </p:txBody>
      </p:sp>
      <p:sp>
        <p:nvSpPr>
          <p:cNvPr id="10" name="Oval 9">
            <a:extLst>
              <a:ext uri="{FF2B5EF4-FFF2-40B4-BE49-F238E27FC236}">
                <a16:creationId xmlns:a16="http://schemas.microsoft.com/office/drawing/2014/main" id="{75D63814-F49F-4F80-8CBF-6B51EF04326A}"/>
              </a:ext>
            </a:extLst>
          </p:cNvPr>
          <p:cNvSpPr/>
          <p:nvPr/>
        </p:nvSpPr>
        <p:spPr>
          <a:xfrm>
            <a:off x="6581338" y="5493424"/>
            <a:ext cx="337624" cy="40796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000" b="1" dirty="0"/>
              <a:t>-</a:t>
            </a:r>
          </a:p>
        </p:txBody>
      </p:sp>
      <p:cxnSp>
        <p:nvCxnSpPr>
          <p:cNvPr id="12" name="Straight Arrow Connector 11">
            <a:extLst>
              <a:ext uri="{FF2B5EF4-FFF2-40B4-BE49-F238E27FC236}">
                <a16:creationId xmlns:a16="http://schemas.microsoft.com/office/drawing/2014/main" id="{0B984D5C-B60E-4AE3-BBD7-E16A2E959379}"/>
              </a:ext>
            </a:extLst>
          </p:cNvPr>
          <p:cNvCxnSpPr>
            <a:cxnSpLocks/>
          </p:cNvCxnSpPr>
          <p:nvPr/>
        </p:nvCxnSpPr>
        <p:spPr>
          <a:xfrm>
            <a:off x="3976468" y="4730261"/>
            <a:ext cx="1223889" cy="379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61DBACC-88F8-449C-93F1-1DD3E0CCAC46}"/>
              </a:ext>
            </a:extLst>
          </p:cNvPr>
          <p:cNvSpPr txBox="1"/>
          <p:nvPr/>
        </p:nvSpPr>
        <p:spPr>
          <a:xfrm>
            <a:off x="2665828" y="4431321"/>
            <a:ext cx="1861621" cy="646331"/>
          </a:xfrm>
          <a:prstGeom prst="rect">
            <a:avLst/>
          </a:prstGeom>
          <a:noFill/>
        </p:spPr>
        <p:txBody>
          <a:bodyPr wrap="square" rtlCol="0">
            <a:spAutoFit/>
          </a:bodyPr>
          <a:lstStyle/>
          <a:p>
            <a:pPr algn="ctr"/>
            <a:r>
              <a:rPr lang="en-US" dirty="0"/>
              <a:t>Positive charge soup</a:t>
            </a:r>
          </a:p>
        </p:txBody>
      </p:sp>
      <p:cxnSp>
        <p:nvCxnSpPr>
          <p:cNvPr id="17" name="Straight Arrow Connector 16">
            <a:extLst>
              <a:ext uri="{FF2B5EF4-FFF2-40B4-BE49-F238E27FC236}">
                <a16:creationId xmlns:a16="http://schemas.microsoft.com/office/drawing/2014/main" id="{7A1BE2CD-E74E-4A4B-9000-0B34028AB2A8}"/>
              </a:ext>
            </a:extLst>
          </p:cNvPr>
          <p:cNvCxnSpPr>
            <a:cxnSpLocks/>
            <a:endCxn id="10" idx="7"/>
          </p:cNvCxnSpPr>
          <p:nvPr/>
        </p:nvCxnSpPr>
        <p:spPr>
          <a:xfrm flipH="1">
            <a:off x="6869518" y="5275381"/>
            <a:ext cx="1134999" cy="277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EFDF0AE-5B3E-4C17-A245-C731420220CE}"/>
              </a:ext>
            </a:extLst>
          </p:cNvPr>
          <p:cNvSpPr txBox="1"/>
          <p:nvPr/>
        </p:nvSpPr>
        <p:spPr>
          <a:xfrm>
            <a:off x="7727439" y="4988721"/>
            <a:ext cx="1134999" cy="369332"/>
          </a:xfrm>
          <a:prstGeom prst="rect">
            <a:avLst/>
          </a:prstGeom>
          <a:noFill/>
        </p:spPr>
        <p:txBody>
          <a:bodyPr wrap="square" rtlCol="0">
            <a:spAutoFit/>
          </a:bodyPr>
          <a:lstStyle/>
          <a:p>
            <a:r>
              <a:rPr lang="en-US" dirty="0"/>
              <a:t>electron</a:t>
            </a:r>
          </a:p>
        </p:txBody>
      </p:sp>
      <p:sp>
        <p:nvSpPr>
          <p:cNvPr id="11" name="Date Placeholder 10">
            <a:extLst>
              <a:ext uri="{FF2B5EF4-FFF2-40B4-BE49-F238E27FC236}">
                <a16:creationId xmlns:a16="http://schemas.microsoft.com/office/drawing/2014/main" id="{438ABB84-96EC-4B5A-958A-4E0FD824BF56}"/>
              </a:ext>
            </a:extLst>
          </p:cNvPr>
          <p:cNvSpPr>
            <a:spLocks noGrp="1"/>
          </p:cNvSpPr>
          <p:nvPr>
            <p:ph type="dt" sz="half" idx="10"/>
          </p:nvPr>
        </p:nvSpPr>
        <p:spPr/>
        <p:txBody>
          <a:bodyPr/>
          <a:lstStyle/>
          <a:p>
            <a:fld id="{DD6BEB49-E885-43C4-851E-10E0C91952C4}" type="datetime4">
              <a:rPr lang="en-US" smtClean="0"/>
              <a:t>July 24, 2020</a:t>
            </a:fld>
            <a:endParaRPr lang="en-US"/>
          </a:p>
        </p:txBody>
      </p:sp>
      <p:sp>
        <p:nvSpPr>
          <p:cNvPr id="13" name="Footer Placeholder 12">
            <a:extLst>
              <a:ext uri="{FF2B5EF4-FFF2-40B4-BE49-F238E27FC236}">
                <a16:creationId xmlns:a16="http://schemas.microsoft.com/office/drawing/2014/main" id="{27398E2C-9E4D-4E03-AA0D-04FDF6246BBF}"/>
              </a:ext>
            </a:extLst>
          </p:cNvPr>
          <p:cNvSpPr>
            <a:spLocks noGrp="1"/>
          </p:cNvSpPr>
          <p:nvPr>
            <p:ph type="ftr" sz="quarter" idx="11"/>
          </p:nvPr>
        </p:nvSpPr>
        <p:spPr/>
        <p:txBody>
          <a:bodyPr/>
          <a:lstStyle/>
          <a:p>
            <a:r>
              <a:rPr lang="en-US"/>
              <a:t>VIVEK CHAUDHARY</a:t>
            </a:r>
          </a:p>
        </p:txBody>
      </p:sp>
      <p:sp>
        <p:nvSpPr>
          <p:cNvPr id="14" name="Slide Number Placeholder 13">
            <a:extLst>
              <a:ext uri="{FF2B5EF4-FFF2-40B4-BE49-F238E27FC236}">
                <a16:creationId xmlns:a16="http://schemas.microsoft.com/office/drawing/2014/main" id="{21378F2D-5086-40BB-88D5-01972C9E3568}"/>
              </a:ext>
            </a:extLst>
          </p:cNvPr>
          <p:cNvSpPr>
            <a:spLocks noGrp="1"/>
          </p:cNvSpPr>
          <p:nvPr>
            <p:ph type="sldNum" sz="quarter" idx="12"/>
          </p:nvPr>
        </p:nvSpPr>
        <p:spPr/>
        <p:txBody>
          <a:bodyPr/>
          <a:lstStyle/>
          <a:p>
            <a:fld id="{3FDA8C67-D14A-4D77-A6CF-4B08F5823F64}" type="slidenum">
              <a:rPr lang="en-US" smtClean="0"/>
              <a:t>6</a:t>
            </a:fld>
            <a:endParaRPr lang="en-US"/>
          </a:p>
        </p:txBody>
      </p:sp>
    </p:spTree>
    <p:extLst>
      <p:ext uri="{BB962C8B-B14F-4D97-AF65-F5344CB8AC3E}">
        <p14:creationId xmlns:p14="http://schemas.microsoft.com/office/powerpoint/2010/main" val="24650661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46F846D-BAF5-41B5-98A9-182C8491E37E}"/>
              </a:ext>
            </a:extLst>
          </p:cNvPr>
          <p:cNvPicPr>
            <a:picLocks noChangeAspect="1"/>
          </p:cNvPicPr>
          <p:nvPr/>
        </p:nvPicPr>
        <p:blipFill rotWithShape="1">
          <a:blip r:embed="rId2"/>
          <a:srcRect b="15730"/>
          <a:stretch/>
        </p:blipFill>
        <p:spPr>
          <a:xfrm>
            <a:off x="-158355" y="136525"/>
            <a:ext cx="12191980" cy="6857990"/>
          </a:xfrm>
          <a:prstGeom prst="rect">
            <a:avLst/>
          </a:prstGeom>
        </p:spPr>
      </p:pic>
      <p:sp>
        <p:nvSpPr>
          <p:cNvPr id="2" name="Title 1">
            <a:extLst>
              <a:ext uri="{FF2B5EF4-FFF2-40B4-BE49-F238E27FC236}">
                <a16:creationId xmlns:a16="http://schemas.microsoft.com/office/drawing/2014/main" id="{7F26416F-2F9A-4C43-ACAD-F3CF4B9FE8E4}"/>
              </a:ext>
            </a:extLst>
          </p:cNvPr>
          <p:cNvSpPr>
            <a:spLocks noGrp="1"/>
          </p:cNvSpPr>
          <p:nvPr>
            <p:ph type="title"/>
          </p:nvPr>
        </p:nvSpPr>
        <p:spPr>
          <a:xfrm>
            <a:off x="1178113" y="2489346"/>
            <a:ext cx="10515600" cy="1325563"/>
          </a:xfrm>
        </p:spPr>
        <p:txBody>
          <a:bodyPr>
            <a:normAutofit/>
          </a:bodyPr>
          <a:lstStyle/>
          <a:p>
            <a:r>
              <a:rPr lang="en-US" sz="5200" dirty="0"/>
              <a:t>Thank you</a:t>
            </a:r>
          </a:p>
        </p:txBody>
      </p:sp>
      <p:sp>
        <p:nvSpPr>
          <p:cNvPr id="4" name="Date Placeholder 3">
            <a:extLst>
              <a:ext uri="{FF2B5EF4-FFF2-40B4-BE49-F238E27FC236}">
                <a16:creationId xmlns:a16="http://schemas.microsoft.com/office/drawing/2014/main" id="{63BFF222-9FFB-45F8-B0ED-11D1C098F5EF}"/>
              </a:ext>
            </a:extLst>
          </p:cNvPr>
          <p:cNvSpPr>
            <a:spLocks noGrp="1"/>
          </p:cNvSpPr>
          <p:nvPr>
            <p:ph type="dt" sz="half" idx="10"/>
          </p:nvPr>
        </p:nvSpPr>
        <p:spPr/>
        <p:txBody>
          <a:bodyPr/>
          <a:lstStyle/>
          <a:p>
            <a:fld id="{60A10722-8EB6-4C95-ABC2-208CF53EBF71}" type="datetime4">
              <a:rPr lang="en-US" smtClean="0"/>
              <a:t>July 24, 2020</a:t>
            </a:fld>
            <a:endParaRPr lang="en-US"/>
          </a:p>
        </p:txBody>
      </p:sp>
      <p:sp>
        <p:nvSpPr>
          <p:cNvPr id="5" name="Footer Placeholder 4">
            <a:extLst>
              <a:ext uri="{FF2B5EF4-FFF2-40B4-BE49-F238E27FC236}">
                <a16:creationId xmlns:a16="http://schemas.microsoft.com/office/drawing/2014/main" id="{2BB2666A-45BA-4EC9-95A3-51DF397D430D}"/>
              </a:ext>
            </a:extLst>
          </p:cNvPr>
          <p:cNvSpPr>
            <a:spLocks noGrp="1"/>
          </p:cNvSpPr>
          <p:nvPr>
            <p:ph type="ftr" sz="quarter" idx="11"/>
          </p:nvPr>
        </p:nvSpPr>
        <p:spPr/>
        <p:txBody>
          <a:bodyPr/>
          <a:lstStyle/>
          <a:p>
            <a:r>
              <a:rPr lang="en-US"/>
              <a:t>VIVEK CHAUDHARY</a:t>
            </a:r>
          </a:p>
        </p:txBody>
      </p:sp>
      <p:sp>
        <p:nvSpPr>
          <p:cNvPr id="6" name="Slide Number Placeholder 5">
            <a:extLst>
              <a:ext uri="{FF2B5EF4-FFF2-40B4-BE49-F238E27FC236}">
                <a16:creationId xmlns:a16="http://schemas.microsoft.com/office/drawing/2014/main" id="{6F1D3B74-89A7-407D-B55E-C25C84C79E6B}"/>
              </a:ext>
            </a:extLst>
          </p:cNvPr>
          <p:cNvSpPr>
            <a:spLocks noGrp="1"/>
          </p:cNvSpPr>
          <p:nvPr>
            <p:ph type="sldNum" sz="quarter" idx="12"/>
          </p:nvPr>
        </p:nvSpPr>
        <p:spPr/>
        <p:txBody>
          <a:bodyPr/>
          <a:lstStyle/>
          <a:p>
            <a:fld id="{3FDA8C67-D14A-4D77-A6CF-4B08F5823F64}" type="slidenum">
              <a:rPr lang="en-US" smtClean="0"/>
              <a:t>60</a:t>
            </a:fld>
            <a:endParaRPr lang="en-US"/>
          </a:p>
        </p:txBody>
      </p:sp>
    </p:spTree>
    <p:extLst>
      <p:ext uri="{BB962C8B-B14F-4D97-AF65-F5344CB8AC3E}">
        <p14:creationId xmlns:p14="http://schemas.microsoft.com/office/powerpoint/2010/main" val="3843883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3D955-2860-4821-ACD0-36E108AB5B3F}"/>
              </a:ext>
            </a:extLst>
          </p:cNvPr>
          <p:cNvSpPr>
            <a:spLocks noGrp="1"/>
          </p:cNvSpPr>
          <p:nvPr>
            <p:ph type="title"/>
          </p:nvPr>
        </p:nvSpPr>
        <p:spPr>
          <a:xfrm>
            <a:off x="838200" y="0"/>
            <a:ext cx="10515600" cy="1325563"/>
          </a:xfrm>
        </p:spPr>
        <p:txBody>
          <a:bodyPr>
            <a:normAutofit/>
          </a:bodyPr>
          <a:lstStyle/>
          <a:p>
            <a:r>
              <a:rPr lang="en-US" dirty="0"/>
              <a:t>3.Rutherford’s atomic model (1911)</a:t>
            </a:r>
          </a:p>
        </p:txBody>
      </p:sp>
      <p:sp>
        <p:nvSpPr>
          <p:cNvPr id="3" name="Content Placeholder 2">
            <a:extLst>
              <a:ext uri="{FF2B5EF4-FFF2-40B4-BE49-F238E27FC236}">
                <a16:creationId xmlns:a16="http://schemas.microsoft.com/office/drawing/2014/main" id="{D87EA30D-9CD2-48F2-B75A-2F887D7907B1}"/>
              </a:ext>
            </a:extLst>
          </p:cNvPr>
          <p:cNvSpPr>
            <a:spLocks noGrp="1"/>
          </p:cNvSpPr>
          <p:nvPr>
            <p:ph idx="1"/>
          </p:nvPr>
        </p:nvSpPr>
        <p:spPr>
          <a:xfrm>
            <a:off x="838200" y="1035336"/>
            <a:ext cx="10515600" cy="4351338"/>
          </a:xfrm>
        </p:spPr>
        <p:txBody>
          <a:bodyPr/>
          <a:lstStyle/>
          <a:p>
            <a:pPr algn="just"/>
            <a:r>
              <a:rPr lang="en-US" dirty="0">
                <a:latin typeface="+mj-lt"/>
              </a:rPr>
              <a:t>On the basis of alpha particles scattering experiment, Rutherford described the atom as a dense tiny positively charged core called nucleus, in which nearly all mass is concentrated, around which the lightly weighted negative elements called electron propagate at some distance similar to planets revolving around the sun.</a:t>
            </a:r>
          </a:p>
          <a:p>
            <a:r>
              <a:rPr lang="en-US" dirty="0">
                <a:latin typeface="+mj-lt"/>
              </a:rPr>
              <a:t>Also known as </a:t>
            </a:r>
            <a:r>
              <a:rPr lang="en-US" b="1" dirty="0">
                <a:latin typeface="+mj-lt"/>
              </a:rPr>
              <a:t>planetary model </a:t>
            </a:r>
            <a:r>
              <a:rPr lang="en-US" dirty="0">
                <a:latin typeface="+mj-lt"/>
              </a:rPr>
              <a:t>of the atom.</a:t>
            </a:r>
          </a:p>
        </p:txBody>
      </p:sp>
      <p:pic>
        <p:nvPicPr>
          <p:cNvPr id="8" name="Picture 7" descr="A picture containing person&#10;&#10;Description automatically generated">
            <a:extLst>
              <a:ext uri="{FF2B5EF4-FFF2-40B4-BE49-F238E27FC236}">
                <a16:creationId xmlns:a16="http://schemas.microsoft.com/office/drawing/2014/main" id="{8FF14B31-D164-48C5-A5FF-12447183FC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6911" y="3646995"/>
            <a:ext cx="6555545" cy="2841673"/>
          </a:xfrm>
          <a:prstGeom prst="rect">
            <a:avLst/>
          </a:prstGeom>
          <a:ln>
            <a:noFill/>
          </a:ln>
          <a:effectLst>
            <a:softEdge rad="112500"/>
          </a:effectLst>
        </p:spPr>
      </p:pic>
      <p:sp>
        <p:nvSpPr>
          <p:cNvPr id="9" name="TextBox 8">
            <a:extLst>
              <a:ext uri="{FF2B5EF4-FFF2-40B4-BE49-F238E27FC236}">
                <a16:creationId xmlns:a16="http://schemas.microsoft.com/office/drawing/2014/main" id="{BB7ECD72-8C82-4265-9CC2-A86E33393991}"/>
              </a:ext>
            </a:extLst>
          </p:cNvPr>
          <p:cNvSpPr txBox="1"/>
          <p:nvPr/>
        </p:nvSpPr>
        <p:spPr>
          <a:xfrm>
            <a:off x="2213620" y="6488668"/>
            <a:ext cx="8529002" cy="369332"/>
          </a:xfrm>
          <a:prstGeom prst="rect">
            <a:avLst/>
          </a:prstGeom>
          <a:noFill/>
        </p:spPr>
        <p:txBody>
          <a:bodyPr wrap="none" rtlCol="0">
            <a:spAutoFit/>
          </a:bodyPr>
          <a:lstStyle/>
          <a:p>
            <a:r>
              <a:rPr lang="en-US" dirty="0">
                <a:hlinkClick r:id="rId3"/>
              </a:rPr>
              <a:t>Reference:  https://byjus.com/chemistry/rutherfords-model-of-atoms-and-its-limitations/</a:t>
            </a:r>
            <a:endParaRPr lang="en-US" dirty="0"/>
          </a:p>
        </p:txBody>
      </p:sp>
      <p:sp>
        <p:nvSpPr>
          <p:cNvPr id="4" name="Date Placeholder 3">
            <a:extLst>
              <a:ext uri="{FF2B5EF4-FFF2-40B4-BE49-F238E27FC236}">
                <a16:creationId xmlns:a16="http://schemas.microsoft.com/office/drawing/2014/main" id="{B9D8D397-7B48-4E9E-AE22-5A4A2D61451A}"/>
              </a:ext>
            </a:extLst>
          </p:cNvPr>
          <p:cNvSpPr>
            <a:spLocks noGrp="1"/>
          </p:cNvSpPr>
          <p:nvPr>
            <p:ph type="dt" sz="half" idx="10"/>
          </p:nvPr>
        </p:nvSpPr>
        <p:spPr/>
        <p:txBody>
          <a:bodyPr/>
          <a:lstStyle/>
          <a:p>
            <a:fld id="{253D3866-6530-4B2C-B6D4-4B527973CFEC}" type="datetime4">
              <a:rPr lang="en-US" smtClean="0"/>
              <a:t>July 24, 2020</a:t>
            </a:fld>
            <a:endParaRPr lang="en-US"/>
          </a:p>
        </p:txBody>
      </p:sp>
      <p:sp>
        <p:nvSpPr>
          <p:cNvPr id="5" name="Footer Placeholder 4">
            <a:extLst>
              <a:ext uri="{FF2B5EF4-FFF2-40B4-BE49-F238E27FC236}">
                <a16:creationId xmlns:a16="http://schemas.microsoft.com/office/drawing/2014/main" id="{7E2D0FB5-ED1E-4214-B483-96422E62C784}"/>
              </a:ext>
            </a:extLst>
          </p:cNvPr>
          <p:cNvSpPr>
            <a:spLocks noGrp="1"/>
          </p:cNvSpPr>
          <p:nvPr>
            <p:ph type="ftr" sz="quarter" idx="11"/>
          </p:nvPr>
        </p:nvSpPr>
        <p:spPr/>
        <p:txBody>
          <a:bodyPr/>
          <a:lstStyle/>
          <a:p>
            <a:r>
              <a:rPr lang="en-US"/>
              <a:t>VIVEK CHAUDHARY</a:t>
            </a:r>
          </a:p>
        </p:txBody>
      </p:sp>
      <p:sp>
        <p:nvSpPr>
          <p:cNvPr id="6" name="Slide Number Placeholder 5">
            <a:extLst>
              <a:ext uri="{FF2B5EF4-FFF2-40B4-BE49-F238E27FC236}">
                <a16:creationId xmlns:a16="http://schemas.microsoft.com/office/drawing/2014/main" id="{3061616A-B57F-48AA-B89D-C9DF63C58B06}"/>
              </a:ext>
            </a:extLst>
          </p:cNvPr>
          <p:cNvSpPr>
            <a:spLocks noGrp="1"/>
          </p:cNvSpPr>
          <p:nvPr>
            <p:ph type="sldNum" sz="quarter" idx="12"/>
          </p:nvPr>
        </p:nvSpPr>
        <p:spPr/>
        <p:txBody>
          <a:bodyPr/>
          <a:lstStyle/>
          <a:p>
            <a:fld id="{3FDA8C67-D14A-4D77-A6CF-4B08F5823F64}" type="slidenum">
              <a:rPr lang="en-US" smtClean="0"/>
              <a:t>7</a:t>
            </a:fld>
            <a:endParaRPr lang="en-US"/>
          </a:p>
        </p:txBody>
      </p:sp>
    </p:spTree>
    <p:extLst>
      <p:ext uri="{BB962C8B-B14F-4D97-AF65-F5344CB8AC3E}">
        <p14:creationId xmlns:p14="http://schemas.microsoft.com/office/powerpoint/2010/main" val="2799227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7C0F9-1BAE-4B98-B368-72D2332C2A03}"/>
              </a:ext>
            </a:extLst>
          </p:cNvPr>
          <p:cNvSpPr>
            <a:spLocks noGrp="1"/>
          </p:cNvSpPr>
          <p:nvPr>
            <p:ph type="title"/>
          </p:nvPr>
        </p:nvSpPr>
        <p:spPr/>
        <p:txBody>
          <a:bodyPr/>
          <a:lstStyle/>
          <a:p>
            <a:r>
              <a:rPr lang="en-US" dirty="0"/>
              <a:t>4.Bohr’s model of the atom (1913)</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E1EC24C-181A-458A-A3F8-D13093A3F254}"/>
                  </a:ext>
                </a:extLst>
              </p:cNvPr>
              <p:cNvSpPr>
                <a:spLocks noGrp="1"/>
              </p:cNvSpPr>
              <p:nvPr>
                <p:ph idx="1"/>
              </p:nvPr>
            </p:nvSpPr>
            <p:spPr/>
            <p:txBody>
              <a:bodyPr/>
              <a:lstStyle/>
              <a:p>
                <a:r>
                  <a:rPr lang="en-US" dirty="0">
                    <a:latin typeface="+mj-lt"/>
                  </a:rPr>
                  <a:t>Bohr modified Rutherford’s atomic structure by describing that electrons have motion in fixed shells.</a:t>
                </a:r>
              </a:p>
              <a:p>
                <a:r>
                  <a:rPr lang="en-US" dirty="0">
                    <a:latin typeface="+mj-lt"/>
                  </a:rPr>
                  <a:t>Each shell has a certain energy level.</a:t>
                </a:r>
              </a:p>
              <a:p>
                <a:r>
                  <a:rPr lang="en-US" dirty="0">
                    <a:latin typeface="+mj-lt"/>
                  </a:rPr>
                  <a:t>It described electrons in atom in terms of both position (shell or orbit) and energy(quantized energy levels).</a:t>
                </a:r>
              </a:p>
              <a:p>
                <a:pPr marL="0" indent="0">
                  <a:buNone/>
                </a:pPr>
                <a14:m>
                  <m:oMath xmlns:m="http://schemas.openxmlformats.org/officeDocument/2006/math">
                    <m:r>
                      <a:rPr lang="en-US" b="0" i="1" smtClean="0">
                        <a:latin typeface="Cambria Math" panose="02040503050406030204" pitchFamily="18" charset="0"/>
                      </a:rPr>
                      <m:t>                </m:t>
                    </m:r>
                    <m:sSub>
                      <m:sSubPr>
                        <m:ctrlPr>
                          <a:rPr lang="pt-BR"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𝐸</m:t>
                        </m:r>
                      </m:e>
                      <m:sub>
                        <m:r>
                          <a:rPr lang="en-US" i="1">
                            <a:latin typeface="Cambria Math" panose="02040503050406030204" pitchFamily="18" charset="0"/>
                          </a:rPr>
                          <m:t>𝑛</m:t>
                        </m:r>
                      </m:sub>
                    </m:sSub>
                    <m:r>
                      <a:rPr lang="pt-BR" i="1" smtClean="0">
                        <a:latin typeface="Cambria Math" panose="02040503050406030204" pitchFamily="18" charset="0"/>
                      </a:rPr>
                      <m:t>=</m:t>
                    </m:r>
                    <m:f>
                      <m:fPr>
                        <m:ctrlPr>
                          <a:rPr lang="pt-BR" i="1" smtClean="0">
                            <a:latin typeface="Cambria Math" panose="02040503050406030204" pitchFamily="18" charset="0"/>
                          </a:rPr>
                        </m:ctrlPr>
                      </m:fPr>
                      <m:num>
                        <m:r>
                          <a:rPr lang="en-US" b="0" i="1" smtClean="0">
                            <a:latin typeface="Cambria Math" panose="02040503050406030204" pitchFamily="18" charset="0"/>
                          </a:rPr>
                          <m:t>−13.56 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2</m:t>
                            </m:r>
                          </m:sup>
                        </m:sSup>
                      </m:num>
                      <m:den>
                        <m:sSup>
                          <m:sSupPr>
                            <m:ctrlPr>
                              <a:rPr lang="pt-BR"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den>
                    </m:f>
                  </m:oMath>
                </a14:m>
                <a:r>
                  <a:rPr lang="en-US" dirty="0">
                    <a:latin typeface="+mj-lt"/>
                  </a:rPr>
                  <a:t> eV             </a:t>
                </a:r>
                <a:r>
                  <a:rPr lang="pt-BR" dirty="0">
                    <a:latin typeface="+mj-lt"/>
                  </a:rPr>
                  <a:t>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 </m:t>
                        </m:r>
                        <m:r>
                          <a:rPr lang="en-US" b="0" i="1" smtClean="0">
                            <a:latin typeface="Cambria Math" panose="02040503050406030204" pitchFamily="18" charset="0"/>
                          </a:rPr>
                          <m:t>𝑅</m:t>
                        </m:r>
                      </m:e>
                      <m:sub>
                        <m:r>
                          <a:rPr lang="en-US" i="1">
                            <a:latin typeface="Cambria Math" panose="02040503050406030204" pitchFamily="18" charset="0"/>
                          </a:rPr>
                          <m:t>𝑛</m:t>
                        </m:r>
                      </m:sub>
                    </m:sSub>
                    <m:r>
                      <a:rPr lang="pt-BR" i="1">
                        <a:latin typeface="Cambria Math" panose="02040503050406030204" pitchFamily="18" charset="0"/>
                      </a:rPr>
                      <m:t>=</m:t>
                    </m:r>
                    <m:f>
                      <m:fPr>
                        <m:ctrlPr>
                          <a:rPr lang="pt-BR" i="1">
                            <a:latin typeface="Cambria Math" panose="02040503050406030204" pitchFamily="18" charset="0"/>
                          </a:rPr>
                        </m:ctrlPr>
                      </m:fPr>
                      <m:num>
                        <m:r>
                          <a:rPr lang="en-US" b="0" i="1" smtClean="0">
                            <a:latin typeface="Cambria Math" panose="02040503050406030204" pitchFamily="18" charset="0"/>
                          </a:rPr>
                          <m:t>0</m:t>
                        </m:r>
                        <m:r>
                          <a:rPr lang="en-US" i="1">
                            <a:latin typeface="Cambria Math" panose="02040503050406030204" pitchFamily="18" charset="0"/>
                          </a:rPr>
                          <m:t>.5</m:t>
                        </m:r>
                        <m:r>
                          <a:rPr lang="en-US" b="0" i="1" smtClean="0">
                            <a:latin typeface="Cambria Math" panose="02040503050406030204" pitchFamily="18" charset="0"/>
                          </a:rPr>
                          <m:t>29</m:t>
                        </m:r>
                        <m:r>
                          <a:rPr lang="en-US" i="1">
                            <a:latin typeface="Cambria Math" panose="02040503050406030204" pitchFamily="18" charset="0"/>
                          </a:rPr>
                          <m:t> </m:t>
                        </m:r>
                        <m:sSup>
                          <m:sSupPr>
                            <m:ctrlPr>
                              <a:rPr lang="en-US" i="1">
                                <a:latin typeface="Cambria Math" panose="02040503050406030204" pitchFamily="18" charset="0"/>
                              </a:rPr>
                            </m:ctrlPr>
                          </m:sSupPr>
                          <m:e>
                            <m:r>
                              <a:rPr lang="en-US" b="0" i="1" smtClean="0">
                                <a:latin typeface="Cambria Math" panose="02040503050406030204" pitchFamily="18" charset="0"/>
                              </a:rPr>
                              <m:t>𝑛</m:t>
                            </m:r>
                          </m:e>
                          <m:sup>
                            <m:r>
                              <a:rPr lang="en-US" i="1">
                                <a:latin typeface="Cambria Math" panose="02040503050406030204" pitchFamily="18" charset="0"/>
                              </a:rPr>
                              <m:t>2</m:t>
                            </m:r>
                          </m:sup>
                        </m:sSup>
                      </m:num>
                      <m:den>
                        <m:r>
                          <a:rPr lang="en-US" b="0" i="1" smtClean="0">
                            <a:latin typeface="Cambria Math" panose="02040503050406030204" pitchFamily="18" charset="0"/>
                          </a:rPr>
                          <m:t>𝑧</m:t>
                        </m:r>
                      </m:den>
                    </m:f>
                  </m:oMath>
                </a14:m>
                <a:r>
                  <a:rPr lang="en-US" dirty="0">
                    <a:latin typeface="+mj-lt"/>
                  </a:rPr>
                  <a:t> </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0</m:t>
                        </m:r>
                      </m:sup>
                    </m:sSup>
                  </m:oMath>
                </a14:m>
                <a:endParaRPr lang="en-US" dirty="0">
                  <a:latin typeface="+mj-lt"/>
                </a:endParaRPr>
              </a:p>
            </p:txBody>
          </p:sp>
        </mc:Choice>
        <mc:Fallback xmlns="">
          <p:sp>
            <p:nvSpPr>
              <p:cNvPr id="3" name="Content Placeholder 2">
                <a:extLst>
                  <a:ext uri="{FF2B5EF4-FFF2-40B4-BE49-F238E27FC236}">
                    <a16:creationId xmlns:a16="http://schemas.microsoft.com/office/drawing/2014/main" id="{5E1EC24C-181A-458A-A3F8-D13093A3F254}"/>
                  </a:ext>
                </a:extLst>
              </p:cNvPr>
              <p:cNvSpPr>
                <a:spLocks noGrp="1" noRot="1" noChangeAspect="1" noMove="1" noResize="1" noEditPoints="1" noAdjustHandles="1" noChangeArrowheads="1" noChangeShapeType="1" noTextEdit="1"/>
              </p:cNvSpPr>
              <p:nvPr>
                <p:ph idx="1"/>
              </p:nvPr>
            </p:nvSpPr>
            <p:spPr>
              <a:blipFill>
                <a:blip r:embed="rId2"/>
                <a:stretch>
                  <a:fillRect l="-1043" t="-2241" r="-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0E77E29-282D-4447-966F-0135A69206C1}"/>
                  </a:ext>
                </a:extLst>
              </p:cNvPr>
              <p:cNvSpPr txBox="1"/>
              <p:nvPr/>
            </p:nvSpPr>
            <p:spPr>
              <a:xfrm>
                <a:off x="1917895" y="4825219"/>
                <a:ext cx="8126437" cy="1829603"/>
              </a:xfrm>
              <a:prstGeom prst="rect">
                <a:avLst/>
              </a:prstGeom>
              <a:noFill/>
            </p:spPr>
            <p:txBody>
              <a:bodyPr wrap="square" rtlCol="0">
                <a:spAutoFit/>
              </a:bodyPr>
              <a:lstStyle/>
              <a:p>
                <a:r>
                  <a:rPr lang="en-US" sz="2200" dirty="0"/>
                  <a:t>Where </a:t>
                </a:r>
              </a:p>
              <a:p>
                <a14:m>
                  <m:oMath xmlns:m="http://schemas.openxmlformats.org/officeDocument/2006/math">
                    <m:sSub>
                      <m:sSubPr>
                        <m:ctrlPr>
                          <a:rPr lang="pt-BR"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𝐸</m:t>
                        </m:r>
                      </m:e>
                      <m:sub>
                        <m:r>
                          <a:rPr lang="en-US" sz="2400" i="1">
                            <a:latin typeface="Cambria Math" panose="02040503050406030204" pitchFamily="18" charset="0"/>
                          </a:rPr>
                          <m:t>𝑛</m:t>
                        </m:r>
                      </m:sub>
                    </m:sSub>
                  </m:oMath>
                </a14:m>
                <a:r>
                  <a:rPr lang="en-US" sz="2200" dirty="0"/>
                  <a:t>= energy required for a electron to jump out of the n </a:t>
                </a:r>
                <a:r>
                  <a:rPr lang="en-US" sz="2200" dirty="0" err="1"/>
                  <a:t>th</a:t>
                </a:r>
                <a:r>
                  <a:rPr lang="en-US" sz="2200" dirty="0"/>
                  <a:t> orbit</a:t>
                </a:r>
              </a:p>
              <a:p>
                <a14:m>
                  <m:oMath xmlns:m="http://schemas.openxmlformats.org/officeDocument/2006/math">
                    <m:sSub>
                      <m:sSubPr>
                        <m:ctrlPr>
                          <a:rPr lang="pt-BR"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𝑅</m:t>
                        </m:r>
                      </m:e>
                      <m:sub>
                        <m:r>
                          <a:rPr lang="en-US" sz="2400" i="1">
                            <a:latin typeface="Cambria Math" panose="02040503050406030204" pitchFamily="18" charset="0"/>
                          </a:rPr>
                          <m:t>𝑛</m:t>
                        </m:r>
                      </m:sub>
                    </m:sSub>
                  </m:oMath>
                </a14:m>
                <a:r>
                  <a:rPr lang="en-US" sz="2200" dirty="0"/>
                  <a:t>=radius of n </a:t>
                </a:r>
                <a:r>
                  <a:rPr lang="en-US" sz="2200" dirty="0" err="1"/>
                  <a:t>th</a:t>
                </a:r>
                <a:r>
                  <a:rPr lang="en-US" sz="2200" dirty="0"/>
                  <a:t> orbit</a:t>
                </a:r>
              </a:p>
              <a:p>
                <a:r>
                  <a:rPr lang="en-US" sz="2200" dirty="0"/>
                  <a:t>n= number of orbit </a:t>
                </a:r>
              </a:p>
              <a:p>
                <a:r>
                  <a:rPr lang="en-US" sz="2200" dirty="0"/>
                  <a:t>Z= atomic number of element</a:t>
                </a:r>
              </a:p>
            </p:txBody>
          </p:sp>
        </mc:Choice>
        <mc:Fallback xmlns="">
          <p:sp>
            <p:nvSpPr>
              <p:cNvPr id="34" name="TextBox 33">
                <a:extLst>
                  <a:ext uri="{FF2B5EF4-FFF2-40B4-BE49-F238E27FC236}">
                    <a16:creationId xmlns:a16="http://schemas.microsoft.com/office/drawing/2014/main" id="{60E77E29-282D-4447-966F-0135A69206C1}"/>
                  </a:ext>
                </a:extLst>
              </p:cNvPr>
              <p:cNvSpPr txBox="1">
                <a:spLocks noRot="1" noChangeAspect="1" noMove="1" noResize="1" noEditPoints="1" noAdjustHandles="1" noChangeArrowheads="1" noChangeShapeType="1" noTextEdit="1"/>
              </p:cNvSpPr>
              <p:nvPr/>
            </p:nvSpPr>
            <p:spPr>
              <a:xfrm>
                <a:off x="1917895" y="4825219"/>
                <a:ext cx="8126437" cy="1829603"/>
              </a:xfrm>
              <a:prstGeom prst="rect">
                <a:avLst/>
              </a:prstGeom>
              <a:blipFill>
                <a:blip r:embed="rId3"/>
                <a:stretch>
                  <a:fillRect l="-975" t="-2333" b="-566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9C165A11-FB20-4163-8AE3-8573DC870634}"/>
              </a:ext>
            </a:extLst>
          </p:cNvPr>
          <p:cNvSpPr>
            <a:spLocks noGrp="1"/>
          </p:cNvSpPr>
          <p:nvPr>
            <p:ph type="dt" sz="half" idx="10"/>
          </p:nvPr>
        </p:nvSpPr>
        <p:spPr/>
        <p:txBody>
          <a:bodyPr/>
          <a:lstStyle/>
          <a:p>
            <a:fld id="{9E285AF1-3343-439B-B470-348C7EA02757}" type="datetime4">
              <a:rPr lang="en-US" smtClean="0"/>
              <a:t>July 24, 2020</a:t>
            </a:fld>
            <a:endParaRPr lang="en-US"/>
          </a:p>
        </p:txBody>
      </p:sp>
      <p:sp>
        <p:nvSpPr>
          <p:cNvPr id="5" name="Footer Placeholder 4">
            <a:extLst>
              <a:ext uri="{FF2B5EF4-FFF2-40B4-BE49-F238E27FC236}">
                <a16:creationId xmlns:a16="http://schemas.microsoft.com/office/drawing/2014/main" id="{1D8F2873-C192-40F1-9839-63D9707B88E7}"/>
              </a:ext>
            </a:extLst>
          </p:cNvPr>
          <p:cNvSpPr>
            <a:spLocks noGrp="1"/>
          </p:cNvSpPr>
          <p:nvPr>
            <p:ph type="ftr" sz="quarter" idx="11"/>
          </p:nvPr>
        </p:nvSpPr>
        <p:spPr/>
        <p:txBody>
          <a:bodyPr/>
          <a:lstStyle/>
          <a:p>
            <a:r>
              <a:rPr lang="en-US"/>
              <a:t>VIVEK CHAUDHARY</a:t>
            </a:r>
          </a:p>
        </p:txBody>
      </p:sp>
      <p:sp>
        <p:nvSpPr>
          <p:cNvPr id="6" name="Slide Number Placeholder 5">
            <a:extLst>
              <a:ext uri="{FF2B5EF4-FFF2-40B4-BE49-F238E27FC236}">
                <a16:creationId xmlns:a16="http://schemas.microsoft.com/office/drawing/2014/main" id="{08CC73BB-7BD5-4F40-886D-78DBF323BC63}"/>
              </a:ext>
            </a:extLst>
          </p:cNvPr>
          <p:cNvSpPr>
            <a:spLocks noGrp="1"/>
          </p:cNvSpPr>
          <p:nvPr>
            <p:ph type="sldNum" sz="quarter" idx="12"/>
          </p:nvPr>
        </p:nvSpPr>
        <p:spPr/>
        <p:txBody>
          <a:bodyPr/>
          <a:lstStyle/>
          <a:p>
            <a:fld id="{3FDA8C67-D14A-4D77-A6CF-4B08F5823F64}" type="slidenum">
              <a:rPr lang="en-US" smtClean="0"/>
              <a:t>8</a:t>
            </a:fld>
            <a:endParaRPr lang="en-US"/>
          </a:p>
        </p:txBody>
      </p:sp>
    </p:spTree>
    <p:extLst>
      <p:ext uri="{BB962C8B-B14F-4D97-AF65-F5344CB8AC3E}">
        <p14:creationId xmlns:p14="http://schemas.microsoft.com/office/powerpoint/2010/main" val="1457280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A close up of a map&#10;&#10;Description automatically generated">
            <a:extLst>
              <a:ext uri="{FF2B5EF4-FFF2-40B4-BE49-F238E27FC236}">
                <a16:creationId xmlns:a16="http://schemas.microsoft.com/office/drawing/2014/main" id="{3A47A052-5CF3-497C-A329-50211D949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1882" y="308438"/>
            <a:ext cx="3470816" cy="5551806"/>
          </a:xfrm>
          <a:prstGeom prst="rect">
            <a:avLst/>
          </a:prstGeom>
        </p:spPr>
      </p:pic>
      <p:sp>
        <p:nvSpPr>
          <p:cNvPr id="2" name="Title 1">
            <a:extLst>
              <a:ext uri="{FF2B5EF4-FFF2-40B4-BE49-F238E27FC236}">
                <a16:creationId xmlns:a16="http://schemas.microsoft.com/office/drawing/2014/main" id="{760645BC-8471-4DD6-A563-381F42B04228}"/>
              </a:ext>
            </a:extLst>
          </p:cNvPr>
          <p:cNvSpPr>
            <a:spLocks noGrp="1"/>
          </p:cNvSpPr>
          <p:nvPr>
            <p:ph type="title"/>
          </p:nvPr>
        </p:nvSpPr>
        <p:spPr>
          <a:xfrm>
            <a:off x="838200" y="365126"/>
            <a:ext cx="8868508" cy="1140118"/>
          </a:xfrm>
        </p:spPr>
        <p:txBody>
          <a:bodyPr>
            <a:normAutofit/>
          </a:bodyPr>
          <a:lstStyle/>
          <a:p>
            <a:r>
              <a:rPr lang="en-US" sz="2800" dirty="0"/>
              <a:t>Bohr’s model of the atom (1913) continues….</a:t>
            </a:r>
          </a:p>
        </p:txBody>
      </p:sp>
      <p:sp>
        <p:nvSpPr>
          <p:cNvPr id="4" name="Oval 3">
            <a:extLst>
              <a:ext uri="{FF2B5EF4-FFF2-40B4-BE49-F238E27FC236}">
                <a16:creationId xmlns:a16="http://schemas.microsoft.com/office/drawing/2014/main" id="{E2EBC305-4E78-47E5-AF07-838D8071E33F}"/>
              </a:ext>
            </a:extLst>
          </p:cNvPr>
          <p:cNvSpPr/>
          <p:nvPr/>
        </p:nvSpPr>
        <p:spPr>
          <a:xfrm>
            <a:off x="2568088" y="2103645"/>
            <a:ext cx="3207434" cy="315819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Oval 4">
            <a:extLst>
              <a:ext uri="{FF2B5EF4-FFF2-40B4-BE49-F238E27FC236}">
                <a16:creationId xmlns:a16="http://schemas.microsoft.com/office/drawing/2014/main" id="{14D2319C-94D7-491D-ADC2-676347290F04}"/>
              </a:ext>
            </a:extLst>
          </p:cNvPr>
          <p:cNvSpPr/>
          <p:nvPr/>
        </p:nvSpPr>
        <p:spPr>
          <a:xfrm>
            <a:off x="3122589" y="2568733"/>
            <a:ext cx="2098431" cy="22280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6651500E-183D-4A58-B8E8-A8372EC4487E}"/>
              </a:ext>
            </a:extLst>
          </p:cNvPr>
          <p:cNvSpPr/>
          <p:nvPr/>
        </p:nvSpPr>
        <p:spPr>
          <a:xfrm>
            <a:off x="3571289" y="3040428"/>
            <a:ext cx="1201030" cy="128462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Flowchart: Connector 6">
            <a:extLst>
              <a:ext uri="{FF2B5EF4-FFF2-40B4-BE49-F238E27FC236}">
                <a16:creationId xmlns:a16="http://schemas.microsoft.com/office/drawing/2014/main" id="{DC21183D-9F95-4BF7-BB67-6D7BAB66EF03}"/>
              </a:ext>
            </a:extLst>
          </p:cNvPr>
          <p:cNvSpPr/>
          <p:nvPr/>
        </p:nvSpPr>
        <p:spPr>
          <a:xfrm>
            <a:off x="4006068" y="2994592"/>
            <a:ext cx="165736" cy="18694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a:extLst>
              <a:ext uri="{FF2B5EF4-FFF2-40B4-BE49-F238E27FC236}">
                <a16:creationId xmlns:a16="http://schemas.microsoft.com/office/drawing/2014/main" id="{791D1374-7AA6-45DE-8BBC-EFE29B681FF4}"/>
              </a:ext>
            </a:extLst>
          </p:cNvPr>
          <p:cNvSpPr/>
          <p:nvPr/>
        </p:nvSpPr>
        <p:spPr>
          <a:xfrm>
            <a:off x="4163744" y="4212704"/>
            <a:ext cx="165736" cy="18694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a:extLst>
              <a:ext uri="{FF2B5EF4-FFF2-40B4-BE49-F238E27FC236}">
                <a16:creationId xmlns:a16="http://schemas.microsoft.com/office/drawing/2014/main" id="{6A6D91C4-D237-432B-B320-2191685693EC}"/>
              </a:ext>
            </a:extLst>
          </p:cNvPr>
          <p:cNvSpPr/>
          <p:nvPr/>
        </p:nvSpPr>
        <p:spPr>
          <a:xfrm>
            <a:off x="4080876" y="2491739"/>
            <a:ext cx="165736" cy="18694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a:extLst>
              <a:ext uri="{FF2B5EF4-FFF2-40B4-BE49-F238E27FC236}">
                <a16:creationId xmlns:a16="http://schemas.microsoft.com/office/drawing/2014/main" id="{732F9971-5A9E-4057-BB51-0B1721D09621}"/>
              </a:ext>
            </a:extLst>
          </p:cNvPr>
          <p:cNvSpPr/>
          <p:nvPr/>
        </p:nvSpPr>
        <p:spPr>
          <a:xfrm>
            <a:off x="4864267" y="2807651"/>
            <a:ext cx="165736" cy="18694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a:extLst>
              <a:ext uri="{FF2B5EF4-FFF2-40B4-BE49-F238E27FC236}">
                <a16:creationId xmlns:a16="http://schemas.microsoft.com/office/drawing/2014/main" id="{8305D07A-94EC-437D-AB08-C7DEB5E901D5}"/>
              </a:ext>
            </a:extLst>
          </p:cNvPr>
          <p:cNvSpPr/>
          <p:nvPr/>
        </p:nvSpPr>
        <p:spPr>
          <a:xfrm>
            <a:off x="5138151" y="3682742"/>
            <a:ext cx="165736" cy="18694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a:extLst>
              <a:ext uri="{FF2B5EF4-FFF2-40B4-BE49-F238E27FC236}">
                <a16:creationId xmlns:a16="http://schemas.microsoft.com/office/drawing/2014/main" id="{8BD9C1FD-424C-482A-A746-EADA7A69880D}"/>
              </a:ext>
            </a:extLst>
          </p:cNvPr>
          <p:cNvSpPr/>
          <p:nvPr/>
        </p:nvSpPr>
        <p:spPr>
          <a:xfrm>
            <a:off x="4006068" y="4703281"/>
            <a:ext cx="165736" cy="18694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37D87652-6632-4578-8444-0EB116DCE5C1}"/>
              </a:ext>
            </a:extLst>
          </p:cNvPr>
          <p:cNvSpPr/>
          <p:nvPr/>
        </p:nvSpPr>
        <p:spPr>
          <a:xfrm>
            <a:off x="3351113" y="2760016"/>
            <a:ext cx="165736" cy="18694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id="{5CB6C997-3AB2-40D6-ADC4-7E0ED686DE9B}"/>
              </a:ext>
            </a:extLst>
          </p:cNvPr>
          <p:cNvSpPr/>
          <p:nvPr/>
        </p:nvSpPr>
        <p:spPr>
          <a:xfrm>
            <a:off x="3039720" y="3501119"/>
            <a:ext cx="165736" cy="18694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AA4BD7DD-B554-4778-B1E4-4B1131274112}"/>
              </a:ext>
            </a:extLst>
          </p:cNvPr>
          <p:cNvSpPr/>
          <p:nvPr/>
        </p:nvSpPr>
        <p:spPr>
          <a:xfrm>
            <a:off x="3237328" y="4306174"/>
            <a:ext cx="165736" cy="18694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5">
            <a:extLst>
              <a:ext uri="{FF2B5EF4-FFF2-40B4-BE49-F238E27FC236}">
                <a16:creationId xmlns:a16="http://schemas.microsoft.com/office/drawing/2014/main" id="{9E92D43A-E0E8-4F9A-BEE8-987C72DA724D}"/>
              </a:ext>
            </a:extLst>
          </p:cNvPr>
          <p:cNvSpPr/>
          <p:nvPr/>
        </p:nvSpPr>
        <p:spPr>
          <a:xfrm>
            <a:off x="4871818" y="4399644"/>
            <a:ext cx="165736" cy="18694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a:extLst>
              <a:ext uri="{FF2B5EF4-FFF2-40B4-BE49-F238E27FC236}">
                <a16:creationId xmlns:a16="http://schemas.microsoft.com/office/drawing/2014/main" id="{4835EAA5-B3F9-4463-9AA4-13616AD5C233}"/>
              </a:ext>
            </a:extLst>
          </p:cNvPr>
          <p:cNvSpPr/>
          <p:nvPr/>
        </p:nvSpPr>
        <p:spPr>
          <a:xfrm>
            <a:off x="4788950" y="2197967"/>
            <a:ext cx="165736" cy="18694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a:extLst>
              <a:ext uri="{FF2B5EF4-FFF2-40B4-BE49-F238E27FC236}">
                <a16:creationId xmlns:a16="http://schemas.microsoft.com/office/drawing/2014/main" id="{AE1C1B39-E60D-4D7E-ABB1-A6270B0C5953}"/>
              </a:ext>
            </a:extLst>
          </p:cNvPr>
          <p:cNvSpPr/>
          <p:nvPr/>
        </p:nvSpPr>
        <p:spPr>
          <a:xfrm>
            <a:off x="3116727" y="4887107"/>
            <a:ext cx="165736" cy="18694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8">
            <a:extLst>
              <a:ext uri="{FF2B5EF4-FFF2-40B4-BE49-F238E27FC236}">
                <a16:creationId xmlns:a16="http://schemas.microsoft.com/office/drawing/2014/main" id="{CCB4A3BD-D40D-4681-B767-D36A13857195}"/>
              </a:ext>
            </a:extLst>
          </p:cNvPr>
          <p:cNvSpPr/>
          <p:nvPr/>
        </p:nvSpPr>
        <p:spPr>
          <a:xfrm>
            <a:off x="4004530" y="3507284"/>
            <a:ext cx="335720" cy="308312"/>
          </a:xfrm>
          <a:prstGeom prst="flowChartConnector">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solidFill>
                <a:schemeClr val="tx1"/>
              </a:solidFill>
              <a:highlight>
                <a:srgbClr val="00FF00"/>
              </a:highlight>
            </a:endParaRPr>
          </a:p>
        </p:txBody>
      </p:sp>
      <p:cxnSp>
        <p:nvCxnSpPr>
          <p:cNvPr id="20" name="Straight Arrow Connector 19">
            <a:extLst>
              <a:ext uri="{FF2B5EF4-FFF2-40B4-BE49-F238E27FC236}">
                <a16:creationId xmlns:a16="http://schemas.microsoft.com/office/drawing/2014/main" id="{240A5FD6-4F2F-4418-9BA0-F73ACD454623}"/>
              </a:ext>
            </a:extLst>
          </p:cNvPr>
          <p:cNvCxnSpPr>
            <a:cxnSpLocks/>
          </p:cNvCxnSpPr>
          <p:nvPr/>
        </p:nvCxnSpPr>
        <p:spPr>
          <a:xfrm flipV="1">
            <a:off x="2073373" y="3716354"/>
            <a:ext cx="1812095" cy="39924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1" name="TextBox 20">
            <a:extLst>
              <a:ext uri="{FF2B5EF4-FFF2-40B4-BE49-F238E27FC236}">
                <a16:creationId xmlns:a16="http://schemas.microsoft.com/office/drawing/2014/main" id="{E71D9CE4-DD52-4A7E-8F04-DDA50FF7F7E2}"/>
              </a:ext>
            </a:extLst>
          </p:cNvPr>
          <p:cNvSpPr txBox="1"/>
          <p:nvPr/>
        </p:nvSpPr>
        <p:spPr>
          <a:xfrm flipH="1">
            <a:off x="1141022" y="3959439"/>
            <a:ext cx="1408089" cy="369332"/>
          </a:xfrm>
          <a:prstGeom prst="rect">
            <a:avLst/>
          </a:prstGeom>
          <a:noFill/>
        </p:spPr>
        <p:txBody>
          <a:bodyPr wrap="square" rtlCol="0">
            <a:spAutoFit/>
          </a:bodyPr>
          <a:lstStyle/>
          <a:p>
            <a:r>
              <a:rPr lang="en-US" dirty="0"/>
              <a:t>Nucleus</a:t>
            </a:r>
          </a:p>
        </p:txBody>
      </p:sp>
      <p:cxnSp>
        <p:nvCxnSpPr>
          <p:cNvPr id="22" name="Straight Arrow Connector 21">
            <a:extLst>
              <a:ext uri="{FF2B5EF4-FFF2-40B4-BE49-F238E27FC236}">
                <a16:creationId xmlns:a16="http://schemas.microsoft.com/office/drawing/2014/main" id="{600627CD-D93C-4156-9403-67707291641C}"/>
              </a:ext>
            </a:extLst>
          </p:cNvPr>
          <p:cNvCxnSpPr>
            <a:cxnSpLocks/>
          </p:cNvCxnSpPr>
          <p:nvPr/>
        </p:nvCxnSpPr>
        <p:spPr>
          <a:xfrm>
            <a:off x="2526653" y="4796752"/>
            <a:ext cx="1358815" cy="979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3" name="TextBox 22">
            <a:extLst>
              <a:ext uri="{FF2B5EF4-FFF2-40B4-BE49-F238E27FC236}">
                <a16:creationId xmlns:a16="http://schemas.microsoft.com/office/drawing/2014/main" id="{ED055703-23EA-4A4D-9A0C-245B6B0DD634}"/>
              </a:ext>
            </a:extLst>
          </p:cNvPr>
          <p:cNvSpPr txBox="1"/>
          <p:nvPr/>
        </p:nvSpPr>
        <p:spPr>
          <a:xfrm flipH="1">
            <a:off x="838200" y="4576593"/>
            <a:ext cx="1836788" cy="369332"/>
          </a:xfrm>
          <a:prstGeom prst="rect">
            <a:avLst/>
          </a:prstGeom>
          <a:noFill/>
        </p:spPr>
        <p:txBody>
          <a:bodyPr wrap="square" rtlCol="0">
            <a:spAutoFit/>
          </a:bodyPr>
          <a:lstStyle/>
          <a:p>
            <a:r>
              <a:rPr lang="en-US" dirty="0"/>
              <a:t>Orbital electron</a:t>
            </a:r>
          </a:p>
        </p:txBody>
      </p:sp>
      <p:cxnSp>
        <p:nvCxnSpPr>
          <p:cNvPr id="24" name="Straight Arrow Connector 23">
            <a:extLst>
              <a:ext uri="{FF2B5EF4-FFF2-40B4-BE49-F238E27FC236}">
                <a16:creationId xmlns:a16="http://schemas.microsoft.com/office/drawing/2014/main" id="{ED64F3E8-548D-4401-91E3-5BBD098F0935}"/>
              </a:ext>
            </a:extLst>
          </p:cNvPr>
          <p:cNvCxnSpPr>
            <a:cxnSpLocks/>
          </p:cNvCxnSpPr>
          <p:nvPr/>
        </p:nvCxnSpPr>
        <p:spPr>
          <a:xfrm>
            <a:off x="2013586" y="2568733"/>
            <a:ext cx="1186009" cy="5440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5" name="TextBox 24">
            <a:extLst>
              <a:ext uri="{FF2B5EF4-FFF2-40B4-BE49-F238E27FC236}">
                <a16:creationId xmlns:a16="http://schemas.microsoft.com/office/drawing/2014/main" id="{FE52117E-6F01-47B5-ACF9-4379D11C63FF}"/>
              </a:ext>
            </a:extLst>
          </p:cNvPr>
          <p:cNvSpPr txBox="1"/>
          <p:nvPr/>
        </p:nvSpPr>
        <p:spPr>
          <a:xfrm flipH="1">
            <a:off x="1118564" y="2113026"/>
            <a:ext cx="1408089" cy="369332"/>
          </a:xfrm>
          <a:prstGeom prst="rect">
            <a:avLst/>
          </a:prstGeom>
          <a:noFill/>
        </p:spPr>
        <p:txBody>
          <a:bodyPr wrap="square" rtlCol="0">
            <a:spAutoFit/>
          </a:bodyPr>
          <a:lstStyle/>
          <a:p>
            <a:r>
              <a:rPr lang="en-US" dirty="0"/>
              <a:t>Orbit or shell</a:t>
            </a:r>
          </a:p>
        </p:txBody>
      </p:sp>
      <p:cxnSp>
        <p:nvCxnSpPr>
          <p:cNvPr id="31" name="Straight Arrow Connector 30">
            <a:extLst>
              <a:ext uri="{FF2B5EF4-FFF2-40B4-BE49-F238E27FC236}">
                <a16:creationId xmlns:a16="http://schemas.microsoft.com/office/drawing/2014/main" id="{BA87126A-D7F4-453A-86EF-886CD30DC299}"/>
              </a:ext>
            </a:extLst>
          </p:cNvPr>
          <p:cNvCxnSpPr>
            <a:cxnSpLocks/>
          </p:cNvCxnSpPr>
          <p:nvPr/>
        </p:nvCxnSpPr>
        <p:spPr>
          <a:xfrm flipV="1">
            <a:off x="2360312" y="4479784"/>
            <a:ext cx="809391" cy="18816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5" name="Straight Arrow Connector 34">
            <a:extLst>
              <a:ext uri="{FF2B5EF4-FFF2-40B4-BE49-F238E27FC236}">
                <a16:creationId xmlns:a16="http://schemas.microsoft.com/office/drawing/2014/main" id="{843880A7-E243-4056-A2EE-F5973B753AFC}"/>
              </a:ext>
            </a:extLst>
          </p:cNvPr>
          <p:cNvCxnSpPr>
            <a:cxnSpLocks/>
            <a:endCxn id="4" idx="1"/>
          </p:cNvCxnSpPr>
          <p:nvPr/>
        </p:nvCxnSpPr>
        <p:spPr>
          <a:xfrm>
            <a:off x="2177928" y="2453432"/>
            <a:ext cx="859878" cy="1127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9" name="TextBox 38">
            <a:extLst>
              <a:ext uri="{FF2B5EF4-FFF2-40B4-BE49-F238E27FC236}">
                <a16:creationId xmlns:a16="http://schemas.microsoft.com/office/drawing/2014/main" id="{0667CD29-6EFC-4439-B9EA-487859DE37DB}"/>
              </a:ext>
            </a:extLst>
          </p:cNvPr>
          <p:cNvSpPr txBox="1"/>
          <p:nvPr/>
        </p:nvSpPr>
        <p:spPr>
          <a:xfrm flipH="1">
            <a:off x="7009225" y="5798512"/>
            <a:ext cx="4076116" cy="923330"/>
          </a:xfrm>
          <a:prstGeom prst="rect">
            <a:avLst/>
          </a:prstGeom>
          <a:noFill/>
        </p:spPr>
        <p:txBody>
          <a:bodyPr wrap="square" rtlCol="0">
            <a:spAutoFit/>
          </a:bodyPr>
          <a:lstStyle/>
          <a:p>
            <a:pPr algn="ctr"/>
            <a:r>
              <a:rPr lang="en-US" dirty="0"/>
              <a:t>The first 3 electron energy states for the Bohr hydrogen atom.</a:t>
            </a:r>
          </a:p>
          <a:p>
            <a:pPr algn="ctr"/>
            <a:endParaRPr lang="en-US" dirty="0"/>
          </a:p>
        </p:txBody>
      </p:sp>
      <p:sp>
        <p:nvSpPr>
          <p:cNvPr id="40" name="TextBox 39">
            <a:extLst>
              <a:ext uri="{FF2B5EF4-FFF2-40B4-BE49-F238E27FC236}">
                <a16:creationId xmlns:a16="http://schemas.microsoft.com/office/drawing/2014/main" id="{72E7E8DE-3D2C-43AF-8E1A-DA1854BD5166}"/>
              </a:ext>
            </a:extLst>
          </p:cNvPr>
          <p:cNvSpPr txBox="1"/>
          <p:nvPr/>
        </p:nvSpPr>
        <p:spPr>
          <a:xfrm>
            <a:off x="9261858" y="2535202"/>
            <a:ext cx="2036872" cy="646331"/>
          </a:xfrm>
          <a:prstGeom prst="rect">
            <a:avLst/>
          </a:prstGeom>
          <a:noFill/>
        </p:spPr>
        <p:txBody>
          <a:bodyPr wrap="square" rtlCol="0">
            <a:spAutoFit/>
          </a:bodyPr>
          <a:lstStyle/>
          <a:p>
            <a:r>
              <a:rPr lang="en-US" dirty="0"/>
              <a:t>n = shell or orbit number</a:t>
            </a:r>
          </a:p>
        </p:txBody>
      </p:sp>
      <p:sp>
        <p:nvSpPr>
          <p:cNvPr id="3" name="Date Placeholder 2">
            <a:extLst>
              <a:ext uri="{FF2B5EF4-FFF2-40B4-BE49-F238E27FC236}">
                <a16:creationId xmlns:a16="http://schemas.microsoft.com/office/drawing/2014/main" id="{D3F58150-5DC2-403C-AB5B-FF84CC3B1761}"/>
              </a:ext>
            </a:extLst>
          </p:cNvPr>
          <p:cNvSpPr>
            <a:spLocks noGrp="1"/>
          </p:cNvSpPr>
          <p:nvPr>
            <p:ph type="dt" sz="half" idx="10"/>
          </p:nvPr>
        </p:nvSpPr>
        <p:spPr/>
        <p:txBody>
          <a:bodyPr/>
          <a:lstStyle/>
          <a:p>
            <a:fld id="{11B771A3-C2C2-44D4-8C2B-5931A1B57F60}" type="datetime4">
              <a:rPr lang="en-US" smtClean="0"/>
              <a:t>July 24, 2020</a:t>
            </a:fld>
            <a:endParaRPr lang="en-US"/>
          </a:p>
        </p:txBody>
      </p:sp>
      <p:sp>
        <p:nvSpPr>
          <p:cNvPr id="26" name="Footer Placeholder 25">
            <a:extLst>
              <a:ext uri="{FF2B5EF4-FFF2-40B4-BE49-F238E27FC236}">
                <a16:creationId xmlns:a16="http://schemas.microsoft.com/office/drawing/2014/main" id="{FC0D7B5C-25C6-4754-A55C-51BF8C9487EC}"/>
              </a:ext>
            </a:extLst>
          </p:cNvPr>
          <p:cNvSpPr>
            <a:spLocks noGrp="1"/>
          </p:cNvSpPr>
          <p:nvPr>
            <p:ph type="ftr" sz="quarter" idx="11"/>
          </p:nvPr>
        </p:nvSpPr>
        <p:spPr/>
        <p:txBody>
          <a:bodyPr/>
          <a:lstStyle/>
          <a:p>
            <a:r>
              <a:rPr lang="en-US"/>
              <a:t>VIVEK CHAUDHARY</a:t>
            </a:r>
          </a:p>
        </p:txBody>
      </p:sp>
      <p:sp>
        <p:nvSpPr>
          <p:cNvPr id="27" name="Slide Number Placeholder 26">
            <a:extLst>
              <a:ext uri="{FF2B5EF4-FFF2-40B4-BE49-F238E27FC236}">
                <a16:creationId xmlns:a16="http://schemas.microsoft.com/office/drawing/2014/main" id="{A30779BC-5BA9-47B9-A83E-B4BC2A62E05B}"/>
              </a:ext>
            </a:extLst>
          </p:cNvPr>
          <p:cNvSpPr>
            <a:spLocks noGrp="1"/>
          </p:cNvSpPr>
          <p:nvPr>
            <p:ph type="sldNum" sz="quarter" idx="12"/>
          </p:nvPr>
        </p:nvSpPr>
        <p:spPr/>
        <p:txBody>
          <a:bodyPr/>
          <a:lstStyle/>
          <a:p>
            <a:fld id="{3FDA8C67-D14A-4D77-A6CF-4B08F5823F64}" type="slidenum">
              <a:rPr lang="en-US" smtClean="0"/>
              <a:t>9</a:t>
            </a:fld>
            <a:endParaRPr lang="en-US"/>
          </a:p>
        </p:txBody>
      </p:sp>
    </p:spTree>
    <p:extLst>
      <p:ext uri="{BB962C8B-B14F-4D97-AF65-F5344CB8AC3E}">
        <p14:creationId xmlns:p14="http://schemas.microsoft.com/office/powerpoint/2010/main" val="27505317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4787</Words>
  <Application>Microsoft Office PowerPoint</Application>
  <PresentationFormat>Widescreen</PresentationFormat>
  <Paragraphs>498</Paragraphs>
  <Slides>60</Slides>
  <Notes>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Arial</vt:lpstr>
      <vt:lpstr>Calibri</vt:lpstr>
      <vt:lpstr>Calibri Light</vt:lpstr>
      <vt:lpstr>Cambria Math</vt:lpstr>
      <vt:lpstr>Highlander-Bold</vt:lpstr>
      <vt:lpstr>Times New Roman</vt:lpstr>
      <vt:lpstr>TimesTen-Italic</vt:lpstr>
      <vt:lpstr>TimesTen-Roman</vt:lpstr>
      <vt:lpstr>Office Theme</vt:lpstr>
      <vt:lpstr>Engineering Materials (BME 15)</vt:lpstr>
      <vt:lpstr>PowerPoint Presentation</vt:lpstr>
      <vt:lpstr>Atomic model</vt:lpstr>
      <vt:lpstr>PowerPoint Presentation</vt:lpstr>
      <vt:lpstr>1.Dalton’s model of the atom (1766-1844)</vt:lpstr>
      <vt:lpstr>2.Thomson’s atomic model (1897)</vt:lpstr>
      <vt:lpstr>3.Rutherford’s atomic model (1911)</vt:lpstr>
      <vt:lpstr>4.Bohr’s model of the atom (1913)</vt:lpstr>
      <vt:lpstr>Bohr’s model of the atom (1913) continues….</vt:lpstr>
      <vt:lpstr>5.Wave mechanical model / electron model (1927) by Erwin Schrodinger</vt:lpstr>
      <vt:lpstr>Electron model (1927) continues…</vt:lpstr>
      <vt:lpstr>Crystal structures</vt:lpstr>
      <vt:lpstr>Unit cell</vt:lpstr>
      <vt:lpstr>Coordination number and the atomic packing factor (APF).</vt:lpstr>
      <vt:lpstr>Bravais lattice </vt:lpstr>
      <vt:lpstr>PowerPoint Presentation</vt:lpstr>
      <vt:lpstr>PowerPoint Presentation</vt:lpstr>
      <vt:lpstr>PowerPoint Presentation</vt:lpstr>
      <vt:lpstr>Simple cubic structure</vt:lpstr>
      <vt:lpstr>Body centered cubic structure</vt:lpstr>
      <vt:lpstr>PowerPoint Presentation</vt:lpstr>
      <vt:lpstr>Face centered cubic structure (FCC)</vt:lpstr>
      <vt:lpstr>PowerPoint Presentation</vt:lpstr>
      <vt:lpstr>Hexagonal Close-Packed Crystal Structure (HCP)</vt:lpstr>
      <vt:lpstr>PowerPoint Presentation</vt:lpstr>
      <vt:lpstr>PowerPoint Presentation</vt:lpstr>
      <vt:lpstr>PowerPoint Presentation</vt:lpstr>
      <vt:lpstr>Crystallographic Points, Directions, and Planes</vt:lpstr>
      <vt:lpstr>LINEAR AND PLANAR DENSITIES</vt:lpstr>
      <vt:lpstr>PowerPoint Presentation</vt:lpstr>
      <vt:lpstr>Planar Density (PD)</vt:lpstr>
      <vt:lpstr>PowerPoint Presentation</vt:lpstr>
      <vt:lpstr>POINT COORDINATES</vt:lpstr>
      <vt:lpstr>Example 1</vt:lpstr>
      <vt:lpstr>PowerPoint Presentation</vt:lpstr>
      <vt:lpstr>CRYSTALLOGRAPHIC DIRECTIONS</vt:lpstr>
      <vt:lpstr>Example 3 Draw a [110] direction within a cubic unit cell.</vt:lpstr>
      <vt:lpstr>Family of crystallographic direction</vt:lpstr>
      <vt:lpstr>CRYSTALLOGRAPHIC PLANES</vt:lpstr>
      <vt:lpstr>Example 3 </vt:lpstr>
      <vt:lpstr>PowerPoint Presentation</vt:lpstr>
      <vt:lpstr>PowerPoint Presentation</vt:lpstr>
      <vt:lpstr>PowerPoint Presentation</vt:lpstr>
      <vt:lpstr>Imperfection in solid</vt:lpstr>
      <vt:lpstr>PowerPoint Presentation</vt:lpstr>
      <vt:lpstr>Vacancy defect</vt:lpstr>
      <vt:lpstr>Interstitial defect</vt:lpstr>
      <vt:lpstr>Substitutional defects</vt:lpstr>
      <vt:lpstr>PowerPoint Presentation</vt:lpstr>
      <vt:lpstr>EDGE DISLOCATION</vt:lpstr>
      <vt:lpstr>SCREW DISLOCATION</vt:lpstr>
      <vt:lpstr>PowerPoint Presentation</vt:lpstr>
      <vt:lpstr>MIXED DISLOCATION</vt:lpstr>
      <vt:lpstr>MIXED DISLOCATION</vt:lpstr>
      <vt:lpstr>INTERFACIAL DEFECTS</vt:lpstr>
      <vt:lpstr>External Surfaces</vt:lpstr>
      <vt:lpstr>Grain Boundaries</vt:lpstr>
      <vt:lpstr>PowerPoint Presentation</vt:lpstr>
      <vt:lpstr>Twin Boundaries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Engineering Materials (BME 15)</dc:title>
  <dc:creator>Vivek Chaudhary</dc:creator>
  <cp:lastModifiedBy>Vivek Chaudhary</cp:lastModifiedBy>
  <cp:revision>2</cp:revision>
  <dcterms:created xsi:type="dcterms:W3CDTF">2020-07-24T14:56:15Z</dcterms:created>
  <dcterms:modified xsi:type="dcterms:W3CDTF">2020-07-24T15:00:07Z</dcterms:modified>
</cp:coreProperties>
</file>